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notesSlides/notesSlide1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38404800" cy="38404800"/>
  <p:notesSz cx="42208450" cy="32099250"/>
  <p:defaultTextStyle>
    <a:defPPr>
      <a:defRPr lang="en-US"/>
    </a:defPPr>
    <a:lvl1pPr algn="l" defTabSz="4387850" rtl="0" fontAlgn="base">
      <a:spcBef>
        <a:spcPct val="0"/>
      </a:spcBef>
      <a:spcAft>
        <a:spcPct val="0"/>
      </a:spcAft>
      <a:defRPr sz="8600" kern="1200">
        <a:solidFill>
          <a:schemeClr val="tx1"/>
        </a:solidFill>
        <a:latin typeface="Arial" charset="0"/>
        <a:ea typeface="+mn-ea"/>
        <a:cs typeface="+mn-cs"/>
      </a:defRPr>
    </a:lvl1pPr>
    <a:lvl2pPr marL="2193925" indent="-1736725" algn="l" defTabSz="4387850" rtl="0" fontAlgn="base">
      <a:spcBef>
        <a:spcPct val="0"/>
      </a:spcBef>
      <a:spcAft>
        <a:spcPct val="0"/>
      </a:spcAft>
      <a:defRPr sz="8600" kern="1200">
        <a:solidFill>
          <a:schemeClr val="tx1"/>
        </a:solidFill>
        <a:latin typeface="Arial" charset="0"/>
        <a:ea typeface="+mn-ea"/>
        <a:cs typeface="+mn-cs"/>
      </a:defRPr>
    </a:lvl2pPr>
    <a:lvl3pPr marL="4387850" indent="-3473450" algn="l" defTabSz="4387850" rtl="0" fontAlgn="base">
      <a:spcBef>
        <a:spcPct val="0"/>
      </a:spcBef>
      <a:spcAft>
        <a:spcPct val="0"/>
      </a:spcAft>
      <a:defRPr sz="8600" kern="1200">
        <a:solidFill>
          <a:schemeClr val="tx1"/>
        </a:solidFill>
        <a:latin typeface="Arial" charset="0"/>
        <a:ea typeface="+mn-ea"/>
        <a:cs typeface="+mn-cs"/>
      </a:defRPr>
    </a:lvl3pPr>
    <a:lvl4pPr marL="6583363" indent="-5211763" algn="l" defTabSz="4387850" rtl="0" fontAlgn="base">
      <a:spcBef>
        <a:spcPct val="0"/>
      </a:spcBef>
      <a:spcAft>
        <a:spcPct val="0"/>
      </a:spcAft>
      <a:defRPr sz="8600" kern="1200">
        <a:solidFill>
          <a:schemeClr val="tx1"/>
        </a:solidFill>
        <a:latin typeface="Arial" charset="0"/>
        <a:ea typeface="+mn-ea"/>
        <a:cs typeface="+mn-cs"/>
      </a:defRPr>
    </a:lvl4pPr>
    <a:lvl5pPr marL="8777288" indent="-6948488" algn="l" defTabSz="4387850" rtl="0" fontAlgn="base">
      <a:spcBef>
        <a:spcPct val="0"/>
      </a:spcBef>
      <a:spcAft>
        <a:spcPct val="0"/>
      </a:spcAft>
      <a:defRPr sz="8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8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8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8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86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096" userDrawn="1">
          <p15:clr>
            <a:srgbClr val="A4A3A4"/>
          </p15:clr>
        </p15:guide>
        <p15:guide id="2" pos="1209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10110">
          <p15:clr>
            <a:srgbClr val="A4A3A4"/>
          </p15:clr>
        </p15:guide>
        <p15:guide id="2" pos="1329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003"/>
    <p:restoredTop sz="94675"/>
  </p:normalViewPr>
  <p:slideViewPr>
    <p:cSldViewPr showGuides="1">
      <p:cViewPr varScale="1">
        <p:scale>
          <a:sx n="15" d="100"/>
          <a:sy n="15" d="100"/>
        </p:scale>
        <p:origin x="2586" y="144"/>
      </p:cViewPr>
      <p:guideLst>
        <p:guide orient="horz" pos="12096"/>
        <p:guide pos="12096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howGuides="1">
      <p:cViewPr varScale="1">
        <p:scale>
          <a:sx n="17" d="100"/>
          <a:sy n="17" d="100"/>
        </p:scale>
        <p:origin x="-624" y="-216"/>
      </p:cViewPr>
      <p:guideLst>
        <p:guide orient="horz" pos="10110"/>
        <p:guide pos="1329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18289588" cy="1604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23907750" y="0"/>
            <a:ext cx="18291175" cy="1604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1D8B477E-85FD-4977-BBCD-959A763B1C34}" type="datetimeFigureOut">
              <a:rPr lang="en-US"/>
              <a:pPr>
                <a:defRPr/>
              </a:pPr>
              <a:t>10/8/2024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5086013" y="2408238"/>
            <a:ext cx="12036425" cy="120364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4221163" y="15247938"/>
            <a:ext cx="33766125" cy="144446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30487938"/>
            <a:ext cx="18289588" cy="16049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23907750" y="30487938"/>
            <a:ext cx="18291175" cy="16049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1C98AC07-0708-48B5-8030-2BE8776F8B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449703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5086013" y="2408238"/>
            <a:ext cx="12036425" cy="12036425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33CBA58-9144-47B9-8770-E2203DA4735D}" type="slidenum">
              <a:rPr lang="en-US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75153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8DB5B52A-9BF3-8F48-B685-2625DC1F5E4E}"/>
              </a:ext>
            </a:extLst>
          </p:cNvPr>
          <p:cNvSpPr/>
          <p:nvPr userDrawn="1"/>
        </p:nvSpPr>
        <p:spPr>
          <a:xfrm>
            <a:off x="466725" y="889000"/>
            <a:ext cx="37338000" cy="36715700"/>
          </a:xfrm>
          <a:prstGeom prst="rect">
            <a:avLst/>
          </a:prstGeom>
          <a:noFill/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7525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3839369" rtl="0" eaLnBrk="0" fontAlgn="base" hangingPunct="0">
        <a:spcBef>
          <a:spcPct val="0"/>
        </a:spcBef>
        <a:spcAft>
          <a:spcPct val="0"/>
        </a:spcAft>
        <a:defRPr sz="18463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3839369" rtl="0" eaLnBrk="0" fontAlgn="base" hangingPunct="0">
        <a:spcBef>
          <a:spcPct val="0"/>
        </a:spcBef>
        <a:spcAft>
          <a:spcPct val="0"/>
        </a:spcAft>
        <a:defRPr sz="18463">
          <a:solidFill>
            <a:schemeClr val="tx1"/>
          </a:solidFill>
          <a:latin typeface="Calibri" pitchFamily="34" charset="0"/>
        </a:defRPr>
      </a:lvl2pPr>
      <a:lvl3pPr algn="ctr" defTabSz="3839369" rtl="0" eaLnBrk="0" fontAlgn="base" hangingPunct="0">
        <a:spcBef>
          <a:spcPct val="0"/>
        </a:spcBef>
        <a:spcAft>
          <a:spcPct val="0"/>
        </a:spcAft>
        <a:defRPr sz="18463">
          <a:solidFill>
            <a:schemeClr val="tx1"/>
          </a:solidFill>
          <a:latin typeface="Calibri" pitchFamily="34" charset="0"/>
        </a:defRPr>
      </a:lvl3pPr>
      <a:lvl4pPr algn="ctr" defTabSz="3839369" rtl="0" eaLnBrk="0" fontAlgn="base" hangingPunct="0">
        <a:spcBef>
          <a:spcPct val="0"/>
        </a:spcBef>
        <a:spcAft>
          <a:spcPct val="0"/>
        </a:spcAft>
        <a:defRPr sz="18463">
          <a:solidFill>
            <a:schemeClr val="tx1"/>
          </a:solidFill>
          <a:latin typeface="Calibri" pitchFamily="34" charset="0"/>
        </a:defRPr>
      </a:lvl4pPr>
      <a:lvl5pPr algn="ctr" defTabSz="3839369" rtl="0" eaLnBrk="0" fontAlgn="base" hangingPunct="0">
        <a:spcBef>
          <a:spcPct val="0"/>
        </a:spcBef>
        <a:spcAft>
          <a:spcPct val="0"/>
        </a:spcAft>
        <a:defRPr sz="18463">
          <a:solidFill>
            <a:schemeClr val="tx1"/>
          </a:solidFill>
          <a:latin typeface="Calibri" pitchFamily="34" charset="0"/>
        </a:defRPr>
      </a:lvl5pPr>
      <a:lvl6pPr marL="400050" algn="ctr" defTabSz="3839369" rtl="0" fontAlgn="base">
        <a:spcBef>
          <a:spcPct val="0"/>
        </a:spcBef>
        <a:spcAft>
          <a:spcPct val="0"/>
        </a:spcAft>
        <a:defRPr sz="18463">
          <a:solidFill>
            <a:schemeClr val="tx1"/>
          </a:solidFill>
          <a:latin typeface="Calibri" pitchFamily="34" charset="0"/>
        </a:defRPr>
      </a:lvl6pPr>
      <a:lvl7pPr marL="800100" algn="ctr" defTabSz="3839369" rtl="0" fontAlgn="base">
        <a:spcBef>
          <a:spcPct val="0"/>
        </a:spcBef>
        <a:spcAft>
          <a:spcPct val="0"/>
        </a:spcAft>
        <a:defRPr sz="18463">
          <a:solidFill>
            <a:schemeClr val="tx1"/>
          </a:solidFill>
          <a:latin typeface="Calibri" pitchFamily="34" charset="0"/>
        </a:defRPr>
      </a:lvl7pPr>
      <a:lvl8pPr marL="1200150" algn="ctr" defTabSz="3839369" rtl="0" fontAlgn="base">
        <a:spcBef>
          <a:spcPct val="0"/>
        </a:spcBef>
        <a:spcAft>
          <a:spcPct val="0"/>
        </a:spcAft>
        <a:defRPr sz="18463">
          <a:solidFill>
            <a:schemeClr val="tx1"/>
          </a:solidFill>
          <a:latin typeface="Calibri" pitchFamily="34" charset="0"/>
        </a:defRPr>
      </a:lvl8pPr>
      <a:lvl9pPr marL="1600200" algn="ctr" defTabSz="3839369" rtl="0" fontAlgn="base">
        <a:spcBef>
          <a:spcPct val="0"/>
        </a:spcBef>
        <a:spcAft>
          <a:spcPct val="0"/>
        </a:spcAft>
        <a:defRPr sz="18463">
          <a:solidFill>
            <a:schemeClr val="tx1"/>
          </a:solidFill>
          <a:latin typeface="Calibri" pitchFamily="34" charset="0"/>
        </a:defRPr>
      </a:lvl9pPr>
    </p:titleStyle>
    <p:bodyStyle>
      <a:lvl1pPr marL="1439069" indent="-1439069" algn="l" defTabSz="3839369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3475" kern="1200">
          <a:solidFill>
            <a:schemeClr val="tx1"/>
          </a:solidFill>
          <a:latin typeface="+mn-lt"/>
          <a:ea typeface="+mn-ea"/>
          <a:cs typeface="+mn-cs"/>
        </a:defRPr>
      </a:lvl1pPr>
      <a:lvl2pPr marL="3119834" indent="-1200150" algn="l" defTabSz="3839369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1725" kern="1200">
          <a:solidFill>
            <a:schemeClr val="tx1"/>
          </a:solidFill>
          <a:latin typeface="+mn-lt"/>
          <a:ea typeface="+mn-ea"/>
          <a:cs typeface="+mn-cs"/>
        </a:defRPr>
      </a:lvl2pPr>
      <a:lvl3pPr marL="4800600" indent="-959843" algn="l" defTabSz="3839369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0063" kern="1200">
          <a:solidFill>
            <a:schemeClr val="tx1"/>
          </a:solidFill>
          <a:latin typeface="+mn-lt"/>
          <a:ea typeface="+mn-ea"/>
          <a:cs typeface="+mn-cs"/>
        </a:defRPr>
      </a:lvl3pPr>
      <a:lvl4pPr marL="6720284" indent="-959843" algn="l" defTabSz="3839369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8400" kern="1200">
          <a:solidFill>
            <a:schemeClr val="tx1"/>
          </a:solidFill>
          <a:latin typeface="+mn-lt"/>
          <a:ea typeface="+mn-ea"/>
          <a:cs typeface="+mn-cs"/>
        </a:defRPr>
      </a:lvl4pPr>
      <a:lvl5pPr marL="8639969" indent="-959843" algn="l" defTabSz="3839369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8400" kern="1200">
          <a:solidFill>
            <a:schemeClr val="tx1"/>
          </a:solidFill>
          <a:latin typeface="+mn-lt"/>
          <a:ea typeface="+mn-ea"/>
          <a:cs typeface="+mn-cs"/>
        </a:defRPr>
      </a:lvl5pPr>
      <a:lvl6pPr marL="10561320" indent="-960120" algn="l" defTabSz="3840480" rtl="0" eaLnBrk="1" latinLnBrk="0" hangingPunct="1">
        <a:spcBef>
          <a:spcPct val="20000"/>
        </a:spcBef>
        <a:buFont typeface="Arial" pitchFamily="34" charset="0"/>
        <a:buChar char="•"/>
        <a:defRPr sz="8400" kern="1200">
          <a:solidFill>
            <a:schemeClr val="tx1"/>
          </a:solidFill>
          <a:latin typeface="+mn-lt"/>
          <a:ea typeface="+mn-ea"/>
          <a:cs typeface="+mn-cs"/>
        </a:defRPr>
      </a:lvl6pPr>
      <a:lvl7pPr marL="12481560" indent="-960120" algn="l" defTabSz="3840480" rtl="0" eaLnBrk="1" latinLnBrk="0" hangingPunct="1">
        <a:spcBef>
          <a:spcPct val="20000"/>
        </a:spcBef>
        <a:buFont typeface="Arial" pitchFamily="34" charset="0"/>
        <a:buChar char="•"/>
        <a:defRPr sz="8400" kern="1200">
          <a:solidFill>
            <a:schemeClr val="tx1"/>
          </a:solidFill>
          <a:latin typeface="+mn-lt"/>
          <a:ea typeface="+mn-ea"/>
          <a:cs typeface="+mn-cs"/>
        </a:defRPr>
      </a:lvl7pPr>
      <a:lvl8pPr marL="14401800" indent="-960120" algn="l" defTabSz="3840480" rtl="0" eaLnBrk="1" latinLnBrk="0" hangingPunct="1">
        <a:spcBef>
          <a:spcPct val="20000"/>
        </a:spcBef>
        <a:buFont typeface="Arial" pitchFamily="34" charset="0"/>
        <a:buChar char="•"/>
        <a:defRPr sz="8400" kern="1200">
          <a:solidFill>
            <a:schemeClr val="tx1"/>
          </a:solidFill>
          <a:latin typeface="+mn-lt"/>
          <a:ea typeface="+mn-ea"/>
          <a:cs typeface="+mn-cs"/>
        </a:defRPr>
      </a:lvl8pPr>
      <a:lvl9pPr marL="16322040" indent="-960120" algn="l" defTabSz="3840480" rtl="0" eaLnBrk="1" latinLnBrk="0" hangingPunct="1">
        <a:spcBef>
          <a:spcPct val="20000"/>
        </a:spcBef>
        <a:buFont typeface="Arial" pitchFamily="34" charset="0"/>
        <a:buChar char="•"/>
        <a:defRPr sz="8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840480" rtl="0" eaLnBrk="1" latinLnBrk="0" hangingPunct="1">
        <a:defRPr sz="7525" kern="1200">
          <a:solidFill>
            <a:schemeClr val="tx1"/>
          </a:solidFill>
          <a:latin typeface="+mn-lt"/>
          <a:ea typeface="+mn-ea"/>
          <a:cs typeface="+mn-cs"/>
        </a:defRPr>
      </a:lvl1pPr>
      <a:lvl2pPr marL="1920240" algn="l" defTabSz="3840480" rtl="0" eaLnBrk="1" latinLnBrk="0" hangingPunct="1">
        <a:defRPr sz="7525" kern="1200">
          <a:solidFill>
            <a:schemeClr val="tx1"/>
          </a:solidFill>
          <a:latin typeface="+mn-lt"/>
          <a:ea typeface="+mn-ea"/>
          <a:cs typeface="+mn-cs"/>
        </a:defRPr>
      </a:lvl2pPr>
      <a:lvl3pPr marL="3840480" algn="l" defTabSz="3840480" rtl="0" eaLnBrk="1" latinLnBrk="0" hangingPunct="1">
        <a:defRPr sz="7525" kern="1200">
          <a:solidFill>
            <a:schemeClr val="tx1"/>
          </a:solidFill>
          <a:latin typeface="+mn-lt"/>
          <a:ea typeface="+mn-ea"/>
          <a:cs typeface="+mn-cs"/>
        </a:defRPr>
      </a:lvl3pPr>
      <a:lvl4pPr marL="5760720" algn="l" defTabSz="3840480" rtl="0" eaLnBrk="1" latinLnBrk="0" hangingPunct="1">
        <a:defRPr sz="7525" kern="1200">
          <a:solidFill>
            <a:schemeClr val="tx1"/>
          </a:solidFill>
          <a:latin typeface="+mn-lt"/>
          <a:ea typeface="+mn-ea"/>
          <a:cs typeface="+mn-cs"/>
        </a:defRPr>
      </a:lvl4pPr>
      <a:lvl5pPr marL="7680960" algn="l" defTabSz="3840480" rtl="0" eaLnBrk="1" latinLnBrk="0" hangingPunct="1">
        <a:defRPr sz="7525" kern="1200">
          <a:solidFill>
            <a:schemeClr val="tx1"/>
          </a:solidFill>
          <a:latin typeface="+mn-lt"/>
          <a:ea typeface="+mn-ea"/>
          <a:cs typeface="+mn-cs"/>
        </a:defRPr>
      </a:lvl5pPr>
      <a:lvl6pPr marL="9601200" algn="l" defTabSz="3840480" rtl="0" eaLnBrk="1" latinLnBrk="0" hangingPunct="1">
        <a:defRPr sz="7525" kern="1200">
          <a:solidFill>
            <a:schemeClr val="tx1"/>
          </a:solidFill>
          <a:latin typeface="+mn-lt"/>
          <a:ea typeface="+mn-ea"/>
          <a:cs typeface="+mn-cs"/>
        </a:defRPr>
      </a:lvl6pPr>
      <a:lvl7pPr marL="11521440" algn="l" defTabSz="3840480" rtl="0" eaLnBrk="1" latinLnBrk="0" hangingPunct="1">
        <a:defRPr sz="7525" kern="1200">
          <a:solidFill>
            <a:schemeClr val="tx1"/>
          </a:solidFill>
          <a:latin typeface="+mn-lt"/>
          <a:ea typeface="+mn-ea"/>
          <a:cs typeface="+mn-cs"/>
        </a:defRPr>
      </a:lvl7pPr>
      <a:lvl8pPr marL="13441680" algn="l" defTabSz="3840480" rtl="0" eaLnBrk="1" latinLnBrk="0" hangingPunct="1">
        <a:defRPr sz="7525" kern="1200">
          <a:solidFill>
            <a:schemeClr val="tx1"/>
          </a:solidFill>
          <a:latin typeface="+mn-lt"/>
          <a:ea typeface="+mn-ea"/>
          <a:cs typeface="+mn-cs"/>
        </a:defRPr>
      </a:lvl8pPr>
      <a:lvl9pPr marL="15361920" algn="l" defTabSz="3840480" rtl="0" eaLnBrk="1" latinLnBrk="0" hangingPunct="1">
        <a:defRPr sz="752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5" name="Text Box 8"/>
          <p:cNvSpPr txBox="1">
            <a:spLocks noChangeArrowheads="1"/>
          </p:cNvSpPr>
          <p:nvPr/>
        </p:nvSpPr>
        <p:spPr bwMode="auto">
          <a:xfrm>
            <a:off x="10712450" y="4789762"/>
            <a:ext cx="8001000" cy="22291126"/>
          </a:xfrm>
          <a:prstGeom prst="rect">
            <a:avLst/>
          </a:prstGeom>
          <a:solidFill>
            <a:srgbClr val="FFFFFF">
              <a:alpha val="50195"/>
            </a:srgbClr>
          </a:solidFill>
          <a:ln w="6350" algn="in">
            <a:solidFill>
              <a:srgbClr val="999999"/>
            </a:solidFill>
            <a:miter lim="800000"/>
            <a:headEnd/>
            <a:tailEnd/>
          </a:ln>
        </p:spPr>
        <p:txBody>
          <a:bodyPr lIns="200025" tIns="200025" rIns="200025" bIns="32004"/>
          <a:lstStyle/>
          <a:p>
            <a:r>
              <a:rPr lang="en-US" sz="3500" dirty="0">
                <a:solidFill>
                  <a:srgbClr val="000000"/>
                </a:solidFill>
                <a:latin typeface="Arial Black" pitchFamily="34" charset="0"/>
              </a:rPr>
              <a:t>Column 2</a:t>
            </a:r>
          </a:p>
          <a:p>
            <a:pPr>
              <a:lnSpc>
                <a:spcPct val="150000"/>
              </a:lnSpc>
            </a:pPr>
            <a:r>
              <a:rPr lang="en-US" sz="2100" dirty="0" err="1"/>
              <a:t>Lorem</a:t>
            </a:r>
            <a:r>
              <a:rPr lang="en-US" sz="2100" dirty="0"/>
              <a:t> </a:t>
            </a:r>
            <a:r>
              <a:rPr lang="en-US" sz="2100" dirty="0" err="1"/>
              <a:t>ipsum</a:t>
            </a:r>
            <a:r>
              <a:rPr lang="en-US" sz="2100" dirty="0"/>
              <a:t> dolor sit </a:t>
            </a:r>
            <a:r>
              <a:rPr lang="en-US" sz="2100" dirty="0" err="1"/>
              <a:t>amet</a:t>
            </a:r>
            <a:r>
              <a:rPr lang="en-US" sz="2100" dirty="0"/>
              <a:t>, </a:t>
            </a:r>
            <a:r>
              <a:rPr lang="en-US" sz="2100" dirty="0" err="1"/>
              <a:t>consectetuer</a:t>
            </a:r>
            <a:r>
              <a:rPr lang="en-US" sz="2100" dirty="0"/>
              <a:t> </a:t>
            </a:r>
            <a:r>
              <a:rPr lang="en-US" sz="2100" dirty="0" err="1"/>
              <a:t>adipiscing</a:t>
            </a:r>
            <a:r>
              <a:rPr lang="en-US" sz="2100" dirty="0"/>
              <a:t> </a:t>
            </a:r>
            <a:r>
              <a:rPr lang="en-US" sz="2100" dirty="0" err="1"/>
              <a:t>elit</a:t>
            </a:r>
            <a:r>
              <a:rPr lang="en-US" sz="2100" dirty="0"/>
              <a:t>. </a:t>
            </a:r>
            <a:r>
              <a:rPr lang="en-US" sz="2100" dirty="0" err="1"/>
              <a:t>Nullam</a:t>
            </a:r>
            <a:r>
              <a:rPr lang="en-US" sz="2100" dirty="0"/>
              <a:t> </a:t>
            </a:r>
            <a:r>
              <a:rPr lang="en-US" sz="2100" dirty="0" err="1"/>
              <a:t>mollis</a:t>
            </a:r>
            <a:r>
              <a:rPr lang="en-US" sz="2100" dirty="0"/>
              <a:t> </a:t>
            </a:r>
            <a:r>
              <a:rPr lang="en-US" sz="2100" dirty="0" err="1"/>
              <a:t>leo</a:t>
            </a:r>
            <a:r>
              <a:rPr lang="en-US" sz="2100" dirty="0"/>
              <a:t> id </a:t>
            </a:r>
            <a:r>
              <a:rPr lang="en-US" sz="2100" dirty="0" err="1"/>
              <a:t>neque</a:t>
            </a:r>
            <a:r>
              <a:rPr lang="en-US" sz="2100" dirty="0"/>
              <a:t>. In id </a:t>
            </a:r>
            <a:r>
              <a:rPr lang="en-US" sz="2100" dirty="0" err="1"/>
              <a:t>nunc</a:t>
            </a:r>
            <a:r>
              <a:rPr lang="en-US" sz="2100" dirty="0"/>
              <a:t> non </a:t>
            </a:r>
            <a:r>
              <a:rPr lang="en-US" sz="2100" dirty="0" err="1"/>
              <a:t>urna</a:t>
            </a:r>
            <a:r>
              <a:rPr lang="en-US" sz="2100" dirty="0"/>
              <a:t> dictum </a:t>
            </a:r>
            <a:r>
              <a:rPr lang="en-US" sz="2100" dirty="0" err="1"/>
              <a:t>accumsan</a:t>
            </a:r>
            <a:r>
              <a:rPr lang="en-US" sz="2100" dirty="0"/>
              <a:t>. In </a:t>
            </a:r>
            <a:r>
              <a:rPr lang="en-US" sz="2100" dirty="0" err="1"/>
              <a:t>porta</a:t>
            </a:r>
            <a:r>
              <a:rPr lang="en-US" sz="2100" dirty="0"/>
              <a:t> </a:t>
            </a:r>
            <a:r>
              <a:rPr lang="en-US" sz="2100" dirty="0" err="1"/>
              <a:t>pulvinar</a:t>
            </a:r>
            <a:r>
              <a:rPr lang="en-US" sz="2100" dirty="0"/>
              <a:t> </a:t>
            </a:r>
            <a:r>
              <a:rPr lang="en-US" sz="2100" dirty="0" err="1"/>
              <a:t>tellus</a:t>
            </a:r>
            <a:r>
              <a:rPr lang="en-US" sz="2100" dirty="0"/>
              <a:t>. </a:t>
            </a:r>
            <a:r>
              <a:rPr lang="en-US" sz="2100" dirty="0" err="1"/>
              <a:t>Pellentesque</a:t>
            </a:r>
            <a:r>
              <a:rPr lang="en-US" sz="2100" dirty="0"/>
              <a:t> id </a:t>
            </a:r>
            <a:r>
              <a:rPr lang="en-US" sz="2100" dirty="0" err="1"/>
              <a:t>est</a:t>
            </a:r>
            <a:r>
              <a:rPr lang="en-US" sz="2100" dirty="0"/>
              <a:t> </a:t>
            </a:r>
            <a:r>
              <a:rPr lang="en-US" sz="2100" dirty="0" err="1"/>
              <a:t>nec</a:t>
            </a:r>
            <a:r>
              <a:rPr lang="en-US" sz="2100" dirty="0"/>
              <a:t> </a:t>
            </a:r>
            <a:r>
              <a:rPr lang="en-US" sz="2100" dirty="0" err="1"/>
              <a:t>diam</a:t>
            </a:r>
            <a:r>
              <a:rPr lang="en-US" sz="2100" dirty="0"/>
              <a:t> </a:t>
            </a:r>
            <a:r>
              <a:rPr lang="en-US" sz="2100" dirty="0" err="1"/>
              <a:t>placerat</a:t>
            </a:r>
            <a:r>
              <a:rPr lang="en-US" sz="2100" dirty="0"/>
              <a:t> </a:t>
            </a:r>
            <a:r>
              <a:rPr lang="en-US" sz="2100" dirty="0" err="1"/>
              <a:t>consequat</a:t>
            </a:r>
            <a:r>
              <a:rPr lang="en-US" sz="2100" dirty="0"/>
              <a:t>. </a:t>
            </a:r>
            <a:r>
              <a:rPr lang="en-US" sz="2100" dirty="0" err="1"/>
              <a:t>Suspendisse</a:t>
            </a:r>
            <a:r>
              <a:rPr lang="en-US" sz="2100" dirty="0"/>
              <a:t> </a:t>
            </a:r>
            <a:r>
              <a:rPr lang="en-US" sz="2100" dirty="0" err="1"/>
              <a:t>eu</a:t>
            </a:r>
            <a:r>
              <a:rPr lang="en-US" sz="2100" dirty="0"/>
              <a:t> </a:t>
            </a:r>
            <a:r>
              <a:rPr lang="en-US" sz="2100" dirty="0" err="1"/>
              <a:t>tellus</a:t>
            </a:r>
            <a:r>
              <a:rPr lang="en-US" sz="2100" dirty="0"/>
              <a:t>. </a:t>
            </a:r>
            <a:r>
              <a:rPr lang="en-US" sz="2100" dirty="0" err="1"/>
              <a:t>Pellentesque</a:t>
            </a:r>
            <a:r>
              <a:rPr lang="en-US" sz="2100" dirty="0"/>
              <a:t> non </a:t>
            </a:r>
            <a:r>
              <a:rPr lang="en-US" sz="2100" dirty="0" err="1"/>
              <a:t>eros</a:t>
            </a:r>
            <a:r>
              <a:rPr lang="en-US" sz="2100" dirty="0"/>
              <a:t>. </a:t>
            </a:r>
            <a:r>
              <a:rPr lang="en-US" sz="2100" dirty="0" err="1"/>
              <a:t>Donec</a:t>
            </a:r>
            <a:r>
              <a:rPr lang="en-US" sz="2100" dirty="0"/>
              <a:t> </a:t>
            </a:r>
            <a:r>
              <a:rPr lang="en-US" sz="2100" dirty="0" err="1"/>
              <a:t>lacinia</a:t>
            </a:r>
            <a:r>
              <a:rPr lang="en-US" sz="2100" dirty="0"/>
              <a:t> </a:t>
            </a:r>
            <a:r>
              <a:rPr lang="en-US" sz="2100" dirty="0" err="1"/>
              <a:t>velit</a:t>
            </a:r>
            <a:r>
              <a:rPr lang="en-US" sz="2100" dirty="0"/>
              <a:t> at </a:t>
            </a:r>
            <a:r>
              <a:rPr lang="en-US" sz="2100" dirty="0" err="1"/>
              <a:t>leo</a:t>
            </a:r>
            <a:r>
              <a:rPr lang="en-US" sz="2100" dirty="0"/>
              <a:t>. </a:t>
            </a:r>
            <a:r>
              <a:rPr lang="en-US" sz="2100" dirty="0" err="1"/>
              <a:t>Donec</a:t>
            </a:r>
            <a:r>
              <a:rPr lang="en-US" sz="2100" dirty="0"/>
              <a:t> </a:t>
            </a:r>
            <a:r>
              <a:rPr lang="en-US" sz="2100" dirty="0" err="1"/>
              <a:t>facilisis</a:t>
            </a:r>
            <a:r>
              <a:rPr lang="en-US" sz="2100" dirty="0"/>
              <a:t> </a:t>
            </a:r>
            <a:r>
              <a:rPr lang="en-US" sz="2100" dirty="0" err="1"/>
              <a:t>nibh</a:t>
            </a:r>
            <a:r>
              <a:rPr lang="en-US" sz="2100" dirty="0"/>
              <a:t> </a:t>
            </a:r>
            <a:r>
              <a:rPr lang="en-US" sz="2100" dirty="0" err="1"/>
              <a:t>vel</a:t>
            </a:r>
            <a:r>
              <a:rPr lang="en-US" sz="2100" dirty="0"/>
              <a:t> </a:t>
            </a:r>
            <a:r>
              <a:rPr lang="en-US" sz="2100" dirty="0" err="1"/>
              <a:t>massa</a:t>
            </a:r>
            <a:r>
              <a:rPr lang="en-US" sz="2100" dirty="0"/>
              <a:t>. </a:t>
            </a:r>
            <a:r>
              <a:rPr lang="en-US" sz="2100" dirty="0" err="1"/>
              <a:t>Duis</a:t>
            </a:r>
            <a:r>
              <a:rPr lang="en-US" sz="2100" dirty="0"/>
              <a:t> </a:t>
            </a:r>
            <a:r>
              <a:rPr lang="en-US" sz="2100" dirty="0" err="1"/>
              <a:t>sodales</a:t>
            </a:r>
            <a:r>
              <a:rPr lang="en-US" sz="2100" dirty="0"/>
              <a:t>. </a:t>
            </a:r>
            <a:r>
              <a:rPr lang="en-US" sz="2100" dirty="0" err="1"/>
              <a:t>Suspendisse</a:t>
            </a:r>
            <a:r>
              <a:rPr lang="en-US" sz="2100" dirty="0"/>
              <a:t> </a:t>
            </a:r>
            <a:r>
              <a:rPr lang="en-US" sz="2100" dirty="0" err="1"/>
              <a:t>nibh</a:t>
            </a:r>
            <a:r>
              <a:rPr lang="en-US" sz="2100" dirty="0"/>
              <a:t> </a:t>
            </a:r>
            <a:r>
              <a:rPr lang="en-US" sz="2100" dirty="0" err="1"/>
              <a:t>eros</a:t>
            </a:r>
            <a:r>
              <a:rPr lang="en-US" sz="2100" dirty="0"/>
              <a:t>, </a:t>
            </a:r>
            <a:r>
              <a:rPr lang="en-US" sz="2100" dirty="0" err="1"/>
              <a:t>volutpat</a:t>
            </a:r>
            <a:r>
              <a:rPr lang="en-US" sz="2100" dirty="0"/>
              <a:t> non, </a:t>
            </a:r>
            <a:r>
              <a:rPr lang="en-US" sz="2100" dirty="0" err="1"/>
              <a:t>ullamcorper</a:t>
            </a:r>
            <a:r>
              <a:rPr lang="en-US" sz="2100" dirty="0"/>
              <a:t> ac, </a:t>
            </a:r>
            <a:r>
              <a:rPr lang="en-US" sz="2100" dirty="0" err="1"/>
              <a:t>pellentesque</a:t>
            </a:r>
            <a:r>
              <a:rPr lang="en-US" sz="2100" dirty="0"/>
              <a:t> in, sem. </a:t>
            </a:r>
            <a:r>
              <a:rPr lang="en-US" sz="2100" dirty="0" err="1"/>
              <a:t>Cras</a:t>
            </a:r>
            <a:r>
              <a:rPr lang="en-US" sz="2100" dirty="0"/>
              <a:t> </a:t>
            </a:r>
            <a:r>
              <a:rPr lang="en-US" sz="2100" dirty="0" err="1"/>
              <a:t>placerat</a:t>
            </a:r>
            <a:r>
              <a:rPr lang="en-US" sz="2100" dirty="0"/>
              <a:t> </a:t>
            </a:r>
            <a:r>
              <a:rPr lang="en-US" sz="2100" dirty="0" err="1"/>
              <a:t>hendrerit</a:t>
            </a:r>
            <a:r>
              <a:rPr lang="en-US" sz="2100" dirty="0"/>
              <a:t> diam. </a:t>
            </a:r>
          </a:p>
          <a:p>
            <a:pPr>
              <a:lnSpc>
                <a:spcPct val="150000"/>
              </a:lnSpc>
            </a:pPr>
            <a:r>
              <a:rPr lang="en-US" sz="2100" dirty="0" err="1"/>
              <a:t>Nulla</a:t>
            </a:r>
            <a:r>
              <a:rPr lang="en-US" sz="2100" dirty="0"/>
              <a:t> et dolor ac </a:t>
            </a:r>
            <a:r>
              <a:rPr lang="en-US" sz="2100" dirty="0" err="1"/>
              <a:t>turpis</a:t>
            </a:r>
            <a:r>
              <a:rPr lang="en-US" sz="2100" dirty="0"/>
              <a:t> </a:t>
            </a:r>
            <a:r>
              <a:rPr lang="en-US" sz="2100" dirty="0" err="1"/>
              <a:t>fringilla</a:t>
            </a:r>
            <a:r>
              <a:rPr lang="en-US" sz="2100" dirty="0"/>
              <a:t> </a:t>
            </a:r>
            <a:r>
              <a:rPr lang="en-US" sz="2100" dirty="0" err="1"/>
              <a:t>semper</a:t>
            </a:r>
            <a:r>
              <a:rPr lang="en-US" sz="2100" dirty="0"/>
              <a:t>. </a:t>
            </a:r>
            <a:r>
              <a:rPr lang="en-US" sz="2100" dirty="0" err="1"/>
              <a:t>Proin</a:t>
            </a:r>
            <a:r>
              <a:rPr lang="en-US" sz="2100" dirty="0"/>
              <a:t> </a:t>
            </a:r>
            <a:r>
              <a:rPr lang="en-US" sz="2100" dirty="0" err="1"/>
              <a:t>pulvinar</a:t>
            </a:r>
            <a:r>
              <a:rPr lang="en-US" sz="2100" dirty="0"/>
              <a:t>. Integer sem. </a:t>
            </a:r>
            <a:r>
              <a:rPr lang="en-US" sz="2100" dirty="0" err="1"/>
              <a:t>Quisque</a:t>
            </a:r>
            <a:r>
              <a:rPr lang="en-US" sz="2100" dirty="0"/>
              <a:t> </a:t>
            </a:r>
            <a:r>
              <a:rPr lang="en-US" sz="2100" dirty="0" err="1"/>
              <a:t>quis</a:t>
            </a:r>
            <a:r>
              <a:rPr lang="en-US" sz="2100" dirty="0"/>
              <a:t> magna </a:t>
            </a:r>
            <a:r>
              <a:rPr lang="en-US" sz="2100" dirty="0" err="1"/>
              <a:t>euismod</a:t>
            </a:r>
            <a:r>
              <a:rPr lang="en-US" sz="2100" dirty="0"/>
              <a:t> </a:t>
            </a:r>
            <a:r>
              <a:rPr lang="en-US" sz="2100" dirty="0" err="1"/>
              <a:t>augue</a:t>
            </a:r>
            <a:r>
              <a:rPr lang="en-US" sz="2100" dirty="0"/>
              <a:t> </a:t>
            </a:r>
            <a:r>
              <a:rPr lang="en-US" sz="2100" dirty="0" err="1"/>
              <a:t>consectetuer</a:t>
            </a:r>
            <a:r>
              <a:rPr lang="en-US" sz="2100" dirty="0"/>
              <a:t> </a:t>
            </a:r>
            <a:r>
              <a:rPr lang="en-US" sz="2100" dirty="0" err="1"/>
              <a:t>elementum</a:t>
            </a:r>
            <a:r>
              <a:rPr lang="en-US" sz="2100" dirty="0"/>
              <a:t>. </a:t>
            </a:r>
            <a:r>
              <a:rPr lang="en-US" sz="2100" dirty="0" err="1"/>
              <a:t>Vivamus</a:t>
            </a:r>
            <a:r>
              <a:rPr lang="en-US" sz="2100" dirty="0"/>
              <a:t> </a:t>
            </a:r>
            <a:r>
              <a:rPr lang="en-US" sz="2100" dirty="0" err="1"/>
              <a:t>turpis</a:t>
            </a:r>
            <a:r>
              <a:rPr lang="en-US" sz="2100" dirty="0"/>
              <a:t>. Maecenas </a:t>
            </a:r>
            <a:r>
              <a:rPr lang="en-US" sz="2100" dirty="0" err="1"/>
              <a:t>lectus</a:t>
            </a:r>
            <a:r>
              <a:rPr lang="en-US" sz="2100" dirty="0"/>
              <a:t> </a:t>
            </a:r>
            <a:r>
              <a:rPr lang="en-US" sz="2100" dirty="0" err="1"/>
              <a:t>tortor</a:t>
            </a:r>
            <a:r>
              <a:rPr lang="en-US" sz="2100" dirty="0"/>
              <a:t>, </a:t>
            </a:r>
            <a:r>
              <a:rPr lang="en-US" sz="2100" dirty="0" err="1"/>
              <a:t>accumsan</a:t>
            </a:r>
            <a:r>
              <a:rPr lang="en-US" sz="2100" dirty="0"/>
              <a:t> ac, </a:t>
            </a:r>
            <a:r>
              <a:rPr lang="en-US" sz="2100" dirty="0" err="1"/>
              <a:t>cursus</a:t>
            </a:r>
            <a:r>
              <a:rPr lang="en-US" sz="2100" dirty="0"/>
              <a:t> </a:t>
            </a:r>
            <a:r>
              <a:rPr lang="en-US" sz="2100" dirty="0" err="1"/>
              <a:t>pretium</a:t>
            </a:r>
            <a:r>
              <a:rPr lang="en-US" sz="2100" dirty="0"/>
              <a:t>, </a:t>
            </a:r>
            <a:r>
              <a:rPr lang="en-US" sz="2100" dirty="0" err="1"/>
              <a:t>hendrerit</a:t>
            </a:r>
            <a:r>
              <a:rPr lang="en-US" sz="2100" dirty="0"/>
              <a:t> sit </a:t>
            </a:r>
            <a:r>
              <a:rPr lang="en-US" sz="2100" dirty="0" err="1"/>
              <a:t>amet</a:t>
            </a:r>
            <a:r>
              <a:rPr lang="en-US" sz="2100" dirty="0"/>
              <a:t>, quam. </a:t>
            </a:r>
            <a:r>
              <a:rPr lang="en-US" sz="2100" dirty="0" err="1"/>
              <a:t>Vivamus</a:t>
            </a:r>
            <a:r>
              <a:rPr lang="en-US" sz="2100" dirty="0"/>
              <a:t> in </a:t>
            </a:r>
            <a:r>
              <a:rPr lang="en-US" sz="2100" dirty="0" err="1"/>
              <a:t>massa</a:t>
            </a:r>
            <a:r>
              <a:rPr lang="en-US" sz="2100" dirty="0"/>
              <a:t> ac </a:t>
            </a:r>
            <a:r>
              <a:rPr lang="en-US" sz="2100" dirty="0" err="1"/>
              <a:t>pede</a:t>
            </a:r>
            <a:r>
              <a:rPr lang="en-US" sz="2100" dirty="0"/>
              <a:t> </a:t>
            </a:r>
            <a:r>
              <a:rPr lang="en-US" sz="2100" dirty="0" err="1"/>
              <a:t>lacinia</a:t>
            </a:r>
            <a:r>
              <a:rPr lang="en-US" sz="2100" dirty="0"/>
              <a:t> </a:t>
            </a:r>
            <a:r>
              <a:rPr lang="en-US" sz="2100" dirty="0" err="1"/>
              <a:t>egestas</a:t>
            </a:r>
            <a:r>
              <a:rPr lang="en-US" sz="2100" dirty="0"/>
              <a:t>. </a:t>
            </a:r>
            <a:r>
              <a:rPr lang="en-US" sz="2100" dirty="0" err="1"/>
              <a:t>Vestibulum</a:t>
            </a:r>
            <a:r>
              <a:rPr lang="en-US" sz="2100" dirty="0"/>
              <a:t> ante </a:t>
            </a:r>
            <a:r>
              <a:rPr lang="en-US" sz="2100" dirty="0" err="1"/>
              <a:t>ipsum</a:t>
            </a:r>
            <a:r>
              <a:rPr lang="en-US" sz="2100" dirty="0"/>
              <a:t> </a:t>
            </a:r>
            <a:r>
              <a:rPr lang="en-US" sz="2100" dirty="0" err="1"/>
              <a:t>primis</a:t>
            </a:r>
            <a:r>
              <a:rPr lang="en-US" sz="2100" dirty="0"/>
              <a:t> in </a:t>
            </a:r>
            <a:r>
              <a:rPr lang="en-US" sz="2100" dirty="0" err="1"/>
              <a:t>faucibus</a:t>
            </a:r>
            <a:r>
              <a:rPr lang="en-US" sz="2100" dirty="0"/>
              <a:t> </a:t>
            </a:r>
            <a:r>
              <a:rPr lang="en-US" sz="2100" dirty="0" err="1"/>
              <a:t>orci</a:t>
            </a:r>
            <a:r>
              <a:rPr lang="en-US" sz="2100" dirty="0"/>
              <a:t> </a:t>
            </a:r>
            <a:r>
              <a:rPr lang="en-US" sz="2100" dirty="0" err="1"/>
              <a:t>luctus</a:t>
            </a:r>
            <a:r>
              <a:rPr lang="en-US" sz="2100" dirty="0"/>
              <a:t> et </a:t>
            </a:r>
            <a:r>
              <a:rPr lang="en-US" sz="2100" dirty="0" err="1"/>
              <a:t>ultrices</a:t>
            </a:r>
            <a:r>
              <a:rPr lang="en-US" sz="2100" dirty="0"/>
              <a:t> </a:t>
            </a:r>
            <a:r>
              <a:rPr lang="en-US" sz="2100" dirty="0" err="1"/>
              <a:t>posuere</a:t>
            </a:r>
            <a:r>
              <a:rPr lang="en-US" sz="2100" dirty="0"/>
              <a:t> </a:t>
            </a:r>
            <a:r>
              <a:rPr lang="en-US" sz="2100" dirty="0" err="1"/>
              <a:t>cubilia</a:t>
            </a:r>
            <a:r>
              <a:rPr lang="en-US" sz="2100" dirty="0"/>
              <a:t> </a:t>
            </a:r>
            <a:r>
              <a:rPr lang="en-US" sz="2100" dirty="0" err="1"/>
              <a:t>Curae</a:t>
            </a:r>
            <a:r>
              <a:rPr lang="en-US" sz="2100" dirty="0"/>
              <a:t>; </a:t>
            </a:r>
            <a:r>
              <a:rPr lang="en-US" sz="2100" dirty="0" err="1"/>
              <a:t>Sed</a:t>
            </a:r>
            <a:r>
              <a:rPr lang="en-US" sz="2100" dirty="0"/>
              <a:t> </a:t>
            </a:r>
            <a:r>
              <a:rPr lang="en-US" sz="2100" dirty="0" err="1"/>
              <a:t>aliquet</a:t>
            </a:r>
            <a:r>
              <a:rPr lang="en-US" sz="2100" dirty="0"/>
              <a:t> </a:t>
            </a:r>
            <a:r>
              <a:rPr lang="en-US" sz="2100" dirty="0" err="1"/>
              <a:t>pharetra</a:t>
            </a:r>
            <a:r>
              <a:rPr lang="en-US" sz="2100" dirty="0"/>
              <a:t> </a:t>
            </a:r>
            <a:r>
              <a:rPr lang="en-US" sz="2100" dirty="0" err="1"/>
              <a:t>sapien</a:t>
            </a:r>
            <a:r>
              <a:rPr lang="en-US" sz="2100" dirty="0"/>
              <a:t>. </a:t>
            </a:r>
            <a:r>
              <a:rPr lang="en-US" sz="2100" dirty="0" err="1"/>
              <a:t>Proin</a:t>
            </a:r>
            <a:r>
              <a:rPr lang="en-US" sz="2100" dirty="0"/>
              <a:t> </a:t>
            </a:r>
            <a:r>
              <a:rPr lang="en-US" sz="2100" dirty="0" err="1"/>
              <a:t>vulputate</a:t>
            </a:r>
            <a:r>
              <a:rPr lang="en-US" sz="2100" dirty="0"/>
              <a:t> dui at </a:t>
            </a:r>
            <a:r>
              <a:rPr lang="en-US" sz="2100" dirty="0" err="1"/>
              <a:t>enim</a:t>
            </a:r>
            <a:r>
              <a:rPr lang="en-US" sz="2100" dirty="0"/>
              <a:t> </a:t>
            </a:r>
            <a:r>
              <a:rPr lang="en-US" sz="2100" dirty="0" err="1"/>
              <a:t>iaculis</a:t>
            </a:r>
            <a:r>
              <a:rPr lang="en-US" sz="2100" dirty="0"/>
              <a:t> </a:t>
            </a:r>
            <a:r>
              <a:rPr lang="en-US" sz="2100" dirty="0" err="1"/>
              <a:t>hendrerit</a:t>
            </a:r>
            <a:r>
              <a:rPr lang="en-US" sz="2100" dirty="0"/>
              <a:t>. </a:t>
            </a:r>
            <a:r>
              <a:rPr lang="en-US" sz="2100" dirty="0" err="1"/>
              <a:t>Cras</a:t>
            </a:r>
            <a:r>
              <a:rPr lang="en-US" sz="2100" dirty="0"/>
              <a:t> </a:t>
            </a:r>
            <a:r>
              <a:rPr lang="en-US" sz="2100" dirty="0" err="1"/>
              <a:t>sodales</a:t>
            </a:r>
            <a:r>
              <a:rPr lang="en-US" sz="2100" dirty="0"/>
              <a:t> </a:t>
            </a:r>
            <a:r>
              <a:rPr lang="en-US" sz="2100" dirty="0" err="1"/>
              <a:t>placerat</a:t>
            </a:r>
            <a:r>
              <a:rPr lang="en-US" sz="2100" dirty="0"/>
              <a:t> </a:t>
            </a:r>
            <a:r>
              <a:rPr lang="en-US" sz="2100" dirty="0" err="1"/>
              <a:t>nunc</a:t>
            </a:r>
            <a:r>
              <a:rPr lang="en-US" sz="2100" dirty="0"/>
              <a:t>. </a:t>
            </a:r>
            <a:r>
              <a:rPr lang="en-US" sz="2100" dirty="0" err="1"/>
              <a:t>Suspendisse</a:t>
            </a:r>
            <a:r>
              <a:rPr lang="en-US" sz="2100" dirty="0"/>
              <a:t> </a:t>
            </a:r>
            <a:r>
              <a:rPr lang="en-US" sz="2100" dirty="0" err="1"/>
              <a:t>ut</a:t>
            </a:r>
            <a:r>
              <a:rPr lang="en-US" sz="2100" dirty="0"/>
              <a:t> </a:t>
            </a:r>
            <a:r>
              <a:rPr lang="en-US" sz="2100" dirty="0" err="1"/>
              <a:t>neque</a:t>
            </a:r>
            <a:r>
              <a:rPr lang="en-US" sz="2100" dirty="0"/>
              <a:t>. </a:t>
            </a:r>
            <a:r>
              <a:rPr lang="en-US" sz="2100" dirty="0" err="1"/>
              <a:t>Suspendisse</a:t>
            </a:r>
            <a:r>
              <a:rPr lang="en-US" sz="2100" dirty="0"/>
              <a:t> </a:t>
            </a:r>
            <a:r>
              <a:rPr lang="en-US" sz="2100" dirty="0" err="1"/>
              <a:t>eget</a:t>
            </a:r>
            <a:r>
              <a:rPr lang="en-US" sz="2100" dirty="0"/>
              <a:t> </a:t>
            </a:r>
            <a:r>
              <a:rPr lang="en-US" sz="2100" dirty="0" err="1"/>
              <a:t>elit</a:t>
            </a:r>
            <a:r>
              <a:rPr lang="en-US" sz="2100" dirty="0"/>
              <a:t> </a:t>
            </a:r>
            <a:r>
              <a:rPr lang="en-US" sz="2100" dirty="0" err="1"/>
              <a:t>quis</a:t>
            </a:r>
            <a:r>
              <a:rPr lang="en-US" sz="2100" dirty="0"/>
              <a:t> </a:t>
            </a:r>
            <a:r>
              <a:rPr lang="en-US" sz="2100" dirty="0" err="1"/>
              <a:t>augue</a:t>
            </a:r>
            <a:r>
              <a:rPr lang="en-US" sz="2100" dirty="0"/>
              <a:t> tempus </a:t>
            </a:r>
            <a:r>
              <a:rPr lang="en-US" sz="2100" dirty="0" err="1"/>
              <a:t>eleifend</a:t>
            </a:r>
            <a:r>
              <a:rPr lang="en-US" sz="2100" dirty="0"/>
              <a:t>. </a:t>
            </a:r>
          </a:p>
          <a:p>
            <a:pPr>
              <a:lnSpc>
                <a:spcPct val="150000"/>
              </a:lnSpc>
            </a:pPr>
            <a:r>
              <a:rPr lang="en-US" sz="2100" dirty="0" err="1"/>
              <a:t>Curabitur</a:t>
            </a:r>
            <a:r>
              <a:rPr lang="en-US" sz="2100" dirty="0"/>
              <a:t> </a:t>
            </a:r>
            <a:r>
              <a:rPr lang="en-US" sz="2100" dirty="0" err="1"/>
              <a:t>sollicitudin</a:t>
            </a:r>
            <a:r>
              <a:rPr lang="en-US" sz="2100" dirty="0"/>
              <a:t>. </a:t>
            </a:r>
            <a:r>
              <a:rPr lang="en-US" sz="2100" dirty="0" err="1"/>
              <a:t>Aenean</a:t>
            </a:r>
            <a:r>
              <a:rPr lang="en-US" sz="2100" dirty="0"/>
              <a:t> </a:t>
            </a:r>
            <a:r>
              <a:rPr lang="en-US" sz="2100" dirty="0" err="1"/>
              <a:t>scelerisque</a:t>
            </a:r>
            <a:r>
              <a:rPr lang="en-US" sz="2100" dirty="0"/>
              <a:t>. </a:t>
            </a:r>
            <a:r>
              <a:rPr lang="en-US" sz="2100" dirty="0" err="1"/>
              <a:t>Proin</a:t>
            </a:r>
            <a:r>
              <a:rPr lang="en-US" sz="2100" dirty="0"/>
              <a:t> at </a:t>
            </a:r>
            <a:r>
              <a:rPr lang="en-US" sz="2100" dirty="0" err="1"/>
              <a:t>massa</a:t>
            </a:r>
            <a:r>
              <a:rPr lang="en-US" sz="2100" dirty="0"/>
              <a:t> </a:t>
            </a:r>
            <a:r>
              <a:rPr lang="en-US" sz="2100" dirty="0" err="1"/>
              <a:t>sed</a:t>
            </a:r>
            <a:r>
              <a:rPr lang="en-US" sz="2100" dirty="0"/>
              <a:t> </a:t>
            </a:r>
            <a:r>
              <a:rPr lang="en-US" sz="2100" dirty="0" err="1"/>
              <a:t>pede</a:t>
            </a:r>
            <a:r>
              <a:rPr lang="en-US" sz="2100" dirty="0"/>
              <a:t> </a:t>
            </a:r>
            <a:r>
              <a:rPr lang="en-US" sz="2100" dirty="0" err="1"/>
              <a:t>luctus</a:t>
            </a:r>
            <a:r>
              <a:rPr lang="en-US" sz="2100" dirty="0"/>
              <a:t> </a:t>
            </a:r>
            <a:r>
              <a:rPr lang="en-US" sz="2100" dirty="0" err="1"/>
              <a:t>accumsan</a:t>
            </a:r>
            <a:r>
              <a:rPr lang="en-US" sz="2100" dirty="0"/>
              <a:t>. </a:t>
            </a:r>
            <a:r>
              <a:rPr lang="en-US" sz="2100" dirty="0" err="1"/>
              <a:t>Vivamus</a:t>
            </a:r>
            <a:r>
              <a:rPr lang="en-US" sz="2100" dirty="0"/>
              <a:t> </a:t>
            </a:r>
            <a:r>
              <a:rPr lang="en-US" sz="2100" dirty="0" err="1"/>
              <a:t>auctor</a:t>
            </a:r>
            <a:r>
              <a:rPr lang="en-US" sz="2100" dirty="0"/>
              <a:t> </a:t>
            </a:r>
            <a:r>
              <a:rPr lang="en-US" sz="2100" dirty="0" err="1"/>
              <a:t>justo</a:t>
            </a:r>
            <a:r>
              <a:rPr lang="en-US" sz="2100" dirty="0"/>
              <a:t> non </a:t>
            </a:r>
            <a:r>
              <a:rPr lang="en-US" sz="2100" dirty="0" err="1"/>
              <a:t>velit</a:t>
            </a:r>
            <a:r>
              <a:rPr lang="en-US" sz="2100" dirty="0"/>
              <a:t>. </a:t>
            </a:r>
            <a:r>
              <a:rPr lang="en-US" sz="2100" dirty="0" err="1"/>
              <a:t>Quisque</a:t>
            </a:r>
            <a:r>
              <a:rPr lang="en-US" sz="2100" dirty="0"/>
              <a:t> </a:t>
            </a:r>
            <a:r>
              <a:rPr lang="en-US" sz="2100" dirty="0" err="1"/>
              <a:t>sapien</a:t>
            </a:r>
            <a:r>
              <a:rPr lang="en-US" sz="2100" dirty="0"/>
              <a:t> </a:t>
            </a:r>
            <a:r>
              <a:rPr lang="en-US" sz="2100" dirty="0" err="1"/>
              <a:t>urna</a:t>
            </a:r>
            <a:r>
              <a:rPr lang="en-US" sz="2100" dirty="0"/>
              <a:t>, </a:t>
            </a:r>
            <a:r>
              <a:rPr lang="en-US" sz="2100" dirty="0" err="1"/>
              <a:t>auctor</a:t>
            </a:r>
            <a:r>
              <a:rPr lang="en-US" sz="2100" dirty="0"/>
              <a:t> non, </a:t>
            </a:r>
            <a:r>
              <a:rPr lang="en-US" sz="2100" dirty="0" err="1"/>
              <a:t>elementum</a:t>
            </a:r>
            <a:r>
              <a:rPr lang="en-US" sz="2100" dirty="0"/>
              <a:t> in, </a:t>
            </a:r>
            <a:r>
              <a:rPr lang="en-US" sz="2100" dirty="0" err="1"/>
              <a:t>pretium</a:t>
            </a:r>
            <a:r>
              <a:rPr lang="en-US" sz="2100" dirty="0"/>
              <a:t> a, </a:t>
            </a:r>
            <a:r>
              <a:rPr lang="en-US" sz="2100" dirty="0" err="1"/>
              <a:t>massa</a:t>
            </a:r>
            <a:r>
              <a:rPr lang="en-US" sz="2100" dirty="0"/>
              <a:t>. </a:t>
            </a:r>
            <a:r>
              <a:rPr lang="en-US" sz="2100" dirty="0" err="1"/>
              <a:t>Vestibulum</a:t>
            </a:r>
            <a:r>
              <a:rPr lang="en-US" sz="2100" dirty="0"/>
              <a:t> ante </a:t>
            </a:r>
            <a:r>
              <a:rPr lang="en-US" sz="2100" dirty="0" err="1"/>
              <a:t>ipsum</a:t>
            </a:r>
            <a:r>
              <a:rPr lang="en-US" sz="2100" dirty="0"/>
              <a:t> </a:t>
            </a:r>
            <a:r>
              <a:rPr lang="en-US" sz="2100" dirty="0" err="1"/>
              <a:t>primis</a:t>
            </a:r>
            <a:r>
              <a:rPr lang="en-US" sz="2100" dirty="0"/>
              <a:t> in </a:t>
            </a:r>
            <a:r>
              <a:rPr lang="en-US" sz="2100" dirty="0" err="1"/>
              <a:t>faucibus</a:t>
            </a:r>
            <a:r>
              <a:rPr lang="en-US" sz="2100" dirty="0"/>
              <a:t> </a:t>
            </a:r>
            <a:r>
              <a:rPr lang="en-US" sz="2100" dirty="0" err="1"/>
              <a:t>orci</a:t>
            </a:r>
            <a:r>
              <a:rPr lang="en-US" sz="2100" dirty="0"/>
              <a:t> </a:t>
            </a:r>
            <a:r>
              <a:rPr lang="en-US" sz="2100" dirty="0" err="1"/>
              <a:t>luctus</a:t>
            </a:r>
            <a:r>
              <a:rPr lang="en-US" sz="2100" dirty="0"/>
              <a:t> et </a:t>
            </a:r>
            <a:r>
              <a:rPr lang="en-US" sz="2100" dirty="0" err="1"/>
              <a:t>ultrices</a:t>
            </a:r>
            <a:r>
              <a:rPr lang="en-US" sz="2100" dirty="0"/>
              <a:t> </a:t>
            </a:r>
            <a:r>
              <a:rPr lang="en-US" sz="2100" dirty="0" err="1"/>
              <a:t>posuere</a:t>
            </a:r>
            <a:r>
              <a:rPr lang="en-US" sz="2100" dirty="0"/>
              <a:t> </a:t>
            </a:r>
            <a:r>
              <a:rPr lang="en-US" sz="2100" dirty="0" err="1"/>
              <a:t>cubilia</a:t>
            </a:r>
            <a:r>
              <a:rPr lang="en-US" sz="2100" dirty="0"/>
              <a:t> </a:t>
            </a:r>
            <a:r>
              <a:rPr lang="en-US" sz="2100" dirty="0" err="1"/>
              <a:t>Curae</a:t>
            </a:r>
            <a:r>
              <a:rPr lang="en-US" sz="2100" dirty="0"/>
              <a:t>; </a:t>
            </a:r>
            <a:r>
              <a:rPr lang="en-US" sz="2100" dirty="0" err="1"/>
              <a:t>Fusce</a:t>
            </a:r>
            <a:r>
              <a:rPr lang="en-US" sz="2100" dirty="0"/>
              <a:t> ac </a:t>
            </a:r>
            <a:r>
              <a:rPr lang="en-US" sz="2100" dirty="0" err="1"/>
              <a:t>orci</a:t>
            </a:r>
            <a:r>
              <a:rPr lang="en-US" sz="2100" dirty="0"/>
              <a:t>. </a:t>
            </a:r>
            <a:r>
              <a:rPr lang="en-US" sz="2100" dirty="0" err="1"/>
              <a:t>Nullam</a:t>
            </a:r>
            <a:r>
              <a:rPr lang="en-US" sz="2100" dirty="0"/>
              <a:t> </a:t>
            </a:r>
            <a:r>
              <a:rPr lang="en-US" sz="2100" dirty="0" err="1"/>
              <a:t>laoreet</a:t>
            </a:r>
            <a:r>
              <a:rPr lang="en-US" sz="2100" dirty="0"/>
              <a:t>, </a:t>
            </a:r>
            <a:r>
              <a:rPr lang="en-US" sz="2100" dirty="0" err="1"/>
              <a:t>ipsum</a:t>
            </a:r>
            <a:r>
              <a:rPr lang="en-US" sz="2100" dirty="0"/>
              <a:t> </a:t>
            </a:r>
            <a:r>
              <a:rPr lang="en-US" sz="2100" dirty="0" err="1"/>
              <a:t>sagittis</a:t>
            </a:r>
            <a:r>
              <a:rPr lang="en-US" sz="2100" dirty="0"/>
              <a:t> </a:t>
            </a:r>
            <a:r>
              <a:rPr lang="en-US" sz="2100" dirty="0" err="1"/>
              <a:t>iaculis</a:t>
            </a:r>
            <a:r>
              <a:rPr lang="en-US" sz="2100" dirty="0"/>
              <a:t> dictum, </a:t>
            </a:r>
            <a:r>
              <a:rPr lang="en-US" sz="2100" dirty="0" err="1"/>
              <a:t>lorem</a:t>
            </a:r>
            <a:r>
              <a:rPr lang="en-US" sz="2100" dirty="0"/>
              <a:t> </a:t>
            </a:r>
            <a:r>
              <a:rPr lang="en-US" sz="2100" dirty="0" err="1"/>
              <a:t>diam</a:t>
            </a:r>
            <a:r>
              <a:rPr lang="en-US" sz="2100" dirty="0"/>
              <a:t> </a:t>
            </a:r>
            <a:r>
              <a:rPr lang="en-US" sz="2100" dirty="0" err="1"/>
              <a:t>malesuada</a:t>
            </a:r>
            <a:r>
              <a:rPr lang="en-US" sz="2100" dirty="0"/>
              <a:t> </a:t>
            </a:r>
            <a:r>
              <a:rPr lang="en-US" sz="2100" dirty="0" err="1"/>
              <a:t>nibh</a:t>
            </a:r>
            <a:r>
              <a:rPr lang="en-US" sz="2100" dirty="0"/>
              <a:t>, a </a:t>
            </a:r>
            <a:r>
              <a:rPr lang="en-US" sz="2100" dirty="0" err="1"/>
              <a:t>ultrices</a:t>
            </a:r>
            <a:r>
              <a:rPr lang="en-US" sz="2100" dirty="0"/>
              <a:t> </a:t>
            </a:r>
            <a:r>
              <a:rPr lang="en-US" sz="2100" dirty="0" err="1"/>
              <a:t>orci</a:t>
            </a:r>
            <a:r>
              <a:rPr lang="en-US" sz="2100" dirty="0"/>
              <a:t> </a:t>
            </a:r>
            <a:r>
              <a:rPr lang="en-US" sz="2100" dirty="0" err="1"/>
              <a:t>urna</a:t>
            </a:r>
            <a:r>
              <a:rPr lang="en-US" sz="2100" dirty="0"/>
              <a:t> at quam. </a:t>
            </a:r>
            <a:r>
              <a:rPr lang="en-US" sz="2100" dirty="0" err="1"/>
              <a:t>Aliquam</a:t>
            </a:r>
            <a:r>
              <a:rPr lang="en-US" sz="2100" dirty="0"/>
              <a:t> </a:t>
            </a:r>
            <a:r>
              <a:rPr lang="en-US" sz="2100" dirty="0" err="1"/>
              <a:t>congue</a:t>
            </a:r>
            <a:r>
              <a:rPr lang="en-US" sz="2100" dirty="0"/>
              <a:t>. </a:t>
            </a:r>
            <a:r>
              <a:rPr lang="en-US" sz="2100" dirty="0" err="1"/>
              <a:t>Sed</a:t>
            </a:r>
            <a:r>
              <a:rPr lang="en-US" sz="2100" dirty="0"/>
              <a:t> </a:t>
            </a:r>
            <a:r>
              <a:rPr lang="en-US" sz="2100" dirty="0" err="1"/>
              <a:t>nibh</a:t>
            </a:r>
            <a:r>
              <a:rPr lang="en-US" sz="2100" dirty="0"/>
              <a:t> </a:t>
            </a:r>
            <a:r>
              <a:rPr lang="en-US" sz="2100" dirty="0" err="1"/>
              <a:t>metus</a:t>
            </a:r>
            <a:r>
              <a:rPr lang="en-US" sz="2100" dirty="0"/>
              <a:t>, </a:t>
            </a:r>
            <a:r>
              <a:rPr lang="en-US" sz="2100" dirty="0" err="1"/>
              <a:t>iaculis</a:t>
            </a:r>
            <a:r>
              <a:rPr lang="en-US" sz="2100" dirty="0"/>
              <a:t> </a:t>
            </a:r>
          </a:p>
        </p:txBody>
      </p:sp>
      <p:graphicFrame>
        <p:nvGraphicFramePr>
          <p:cNvPr id="2057" name="Chart 1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85161426"/>
              </p:ext>
            </p:extLst>
          </p:nvPr>
        </p:nvGraphicFramePr>
        <p:xfrm>
          <a:off x="1166812" y="27603450"/>
          <a:ext cx="17135475" cy="8667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3" imgW="19588146" imgH="9906859" progId="Excel.Chart.8">
                  <p:embed/>
                </p:oleObj>
              </mc:Choice>
              <mc:Fallback>
                <p:oleObj r:id="rId3" imgW="19588146" imgH="9906859" progId="Excel.Chart.8">
                  <p:embed/>
                  <p:pic>
                    <p:nvPicPr>
                      <p:cNvPr id="0" name="Chart 15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66812" y="27603450"/>
                        <a:ext cx="17135475" cy="8667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Text Box 8"/>
          <p:cNvSpPr txBox="1">
            <a:spLocks noChangeArrowheads="1"/>
          </p:cNvSpPr>
          <p:nvPr/>
        </p:nvSpPr>
        <p:spPr bwMode="auto">
          <a:xfrm>
            <a:off x="1733550" y="4789762"/>
            <a:ext cx="8001000" cy="22291126"/>
          </a:xfrm>
          <a:prstGeom prst="rect">
            <a:avLst/>
          </a:prstGeom>
          <a:solidFill>
            <a:srgbClr val="FFFFFF">
              <a:alpha val="50195"/>
            </a:srgbClr>
          </a:solidFill>
          <a:ln w="6350" algn="in">
            <a:solidFill>
              <a:srgbClr val="999999"/>
            </a:solidFill>
            <a:miter lim="800000"/>
            <a:headEnd/>
            <a:tailEnd/>
          </a:ln>
        </p:spPr>
        <p:txBody>
          <a:bodyPr lIns="200025" tIns="200025" rIns="200025" bIns="32004"/>
          <a:lstStyle/>
          <a:p>
            <a:r>
              <a:rPr lang="en-US" sz="3500" dirty="0">
                <a:solidFill>
                  <a:srgbClr val="000000"/>
                </a:solidFill>
                <a:latin typeface="Arial Black" pitchFamily="34" charset="0"/>
              </a:rPr>
              <a:t>Column 2</a:t>
            </a:r>
          </a:p>
          <a:p>
            <a:pPr>
              <a:lnSpc>
                <a:spcPct val="150000"/>
              </a:lnSpc>
            </a:pPr>
            <a:r>
              <a:rPr lang="en-US" sz="2100" dirty="0" err="1"/>
              <a:t>Lorem</a:t>
            </a:r>
            <a:r>
              <a:rPr lang="en-US" sz="2100" dirty="0"/>
              <a:t> </a:t>
            </a:r>
            <a:r>
              <a:rPr lang="en-US" sz="2100" dirty="0" err="1"/>
              <a:t>ipsum</a:t>
            </a:r>
            <a:r>
              <a:rPr lang="en-US" sz="2100" dirty="0"/>
              <a:t> dolor sit </a:t>
            </a:r>
            <a:r>
              <a:rPr lang="en-US" sz="2100" dirty="0" err="1"/>
              <a:t>amet</a:t>
            </a:r>
            <a:r>
              <a:rPr lang="en-US" sz="2100" dirty="0"/>
              <a:t>, </a:t>
            </a:r>
            <a:r>
              <a:rPr lang="en-US" sz="2100" dirty="0" err="1"/>
              <a:t>consectetuer</a:t>
            </a:r>
            <a:r>
              <a:rPr lang="en-US" sz="2100" dirty="0"/>
              <a:t> </a:t>
            </a:r>
            <a:r>
              <a:rPr lang="en-US" sz="2100" dirty="0" err="1"/>
              <a:t>adipiscing</a:t>
            </a:r>
            <a:r>
              <a:rPr lang="en-US" sz="2100" dirty="0"/>
              <a:t> </a:t>
            </a:r>
            <a:r>
              <a:rPr lang="en-US" sz="2100" dirty="0" err="1"/>
              <a:t>elit</a:t>
            </a:r>
            <a:r>
              <a:rPr lang="en-US" sz="2100" dirty="0"/>
              <a:t>. </a:t>
            </a:r>
            <a:r>
              <a:rPr lang="en-US" sz="2100" dirty="0" err="1"/>
              <a:t>Nullam</a:t>
            </a:r>
            <a:r>
              <a:rPr lang="en-US" sz="2100" dirty="0"/>
              <a:t> </a:t>
            </a:r>
            <a:r>
              <a:rPr lang="en-US" sz="2100" dirty="0" err="1"/>
              <a:t>mollis</a:t>
            </a:r>
            <a:r>
              <a:rPr lang="en-US" sz="2100" dirty="0"/>
              <a:t> </a:t>
            </a:r>
            <a:r>
              <a:rPr lang="en-US" sz="2100" dirty="0" err="1"/>
              <a:t>leo</a:t>
            </a:r>
            <a:r>
              <a:rPr lang="en-US" sz="2100" dirty="0"/>
              <a:t> id </a:t>
            </a:r>
            <a:r>
              <a:rPr lang="en-US" sz="2100" dirty="0" err="1"/>
              <a:t>neque</a:t>
            </a:r>
            <a:r>
              <a:rPr lang="en-US" sz="2100" dirty="0"/>
              <a:t>. In id </a:t>
            </a:r>
            <a:r>
              <a:rPr lang="en-US" sz="2100" dirty="0" err="1"/>
              <a:t>nunc</a:t>
            </a:r>
            <a:r>
              <a:rPr lang="en-US" sz="2100" dirty="0"/>
              <a:t> non </a:t>
            </a:r>
            <a:r>
              <a:rPr lang="en-US" sz="2100" dirty="0" err="1"/>
              <a:t>urna</a:t>
            </a:r>
            <a:r>
              <a:rPr lang="en-US" sz="2100" dirty="0"/>
              <a:t> dictum </a:t>
            </a:r>
            <a:r>
              <a:rPr lang="en-US" sz="2100" dirty="0" err="1"/>
              <a:t>accumsan</a:t>
            </a:r>
            <a:r>
              <a:rPr lang="en-US" sz="2100" dirty="0"/>
              <a:t>. In </a:t>
            </a:r>
            <a:r>
              <a:rPr lang="en-US" sz="2100" dirty="0" err="1"/>
              <a:t>porta</a:t>
            </a:r>
            <a:r>
              <a:rPr lang="en-US" sz="2100" dirty="0"/>
              <a:t> </a:t>
            </a:r>
            <a:r>
              <a:rPr lang="en-US" sz="2100" dirty="0" err="1"/>
              <a:t>pulvinar</a:t>
            </a:r>
            <a:r>
              <a:rPr lang="en-US" sz="2100" dirty="0"/>
              <a:t> </a:t>
            </a:r>
            <a:r>
              <a:rPr lang="en-US" sz="2100" dirty="0" err="1"/>
              <a:t>tellus</a:t>
            </a:r>
            <a:r>
              <a:rPr lang="en-US" sz="2100" dirty="0"/>
              <a:t>. </a:t>
            </a:r>
            <a:r>
              <a:rPr lang="en-US" sz="2100" dirty="0" err="1"/>
              <a:t>Pellentesque</a:t>
            </a:r>
            <a:r>
              <a:rPr lang="en-US" sz="2100" dirty="0"/>
              <a:t> id </a:t>
            </a:r>
            <a:r>
              <a:rPr lang="en-US" sz="2100" dirty="0" err="1"/>
              <a:t>est</a:t>
            </a:r>
            <a:r>
              <a:rPr lang="en-US" sz="2100" dirty="0"/>
              <a:t> </a:t>
            </a:r>
            <a:r>
              <a:rPr lang="en-US" sz="2100" dirty="0" err="1"/>
              <a:t>nec</a:t>
            </a:r>
            <a:r>
              <a:rPr lang="en-US" sz="2100" dirty="0"/>
              <a:t> </a:t>
            </a:r>
            <a:r>
              <a:rPr lang="en-US" sz="2100" dirty="0" err="1"/>
              <a:t>diam</a:t>
            </a:r>
            <a:r>
              <a:rPr lang="en-US" sz="2100" dirty="0"/>
              <a:t> </a:t>
            </a:r>
            <a:r>
              <a:rPr lang="en-US" sz="2100" dirty="0" err="1"/>
              <a:t>placerat</a:t>
            </a:r>
            <a:r>
              <a:rPr lang="en-US" sz="2100" dirty="0"/>
              <a:t> </a:t>
            </a:r>
            <a:r>
              <a:rPr lang="en-US" sz="2100" dirty="0" err="1"/>
              <a:t>consequat</a:t>
            </a:r>
            <a:r>
              <a:rPr lang="en-US" sz="2100" dirty="0"/>
              <a:t>. </a:t>
            </a:r>
            <a:r>
              <a:rPr lang="en-US" sz="2100" dirty="0" err="1"/>
              <a:t>Suspendisse</a:t>
            </a:r>
            <a:r>
              <a:rPr lang="en-US" sz="2100" dirty="0"/>
              <a:t> </a:t>
            </a:r>
            <a:r>
              <a:rPr lang="en-US" sz="2100" dirty="0" err="1"/>
              <a:t>eu</a:t>
            </a:r>
            <a:r>
              <a:rPr lang="en-US" sz="2100" dirty="0"/>
              <a:t> </a:t>
            </a:r>
            <a:r>
              <a:rPr lang="en-US" sz="2100" dirty="0" err="1"/>
              <a:t>tellus</a:t>
            </a:r>
            <a:r>
              <a:rPr lang="en-US" sz="2100" dirty="0"/>
              <a:t>. </a:t>
            </a:r>
            <a:r>
              <a:rPr lang="en-US" sz="2100" dirty="0" err="1"/>
              <a:t>Pellentesque</a:t>
            </a:r>
            <a:r>
              <a:rPr lang="en-US" sz="2100" dirty="0"/>
              <a:t> non </a:t>
            </a:r>
            <a:r>
              <a:rPr lang="en-US" sz="2100" dirty="0" err="1"/>
              <a:t>eros</a:t>
            </a:r>
            <a:r>
              <a:rPr lang="en-US" sz="2100" dirty="0"/>
              <a:t>. </a:t>
            </a:r>
            <a:r>
              <a:rPr lang="en-US" sz="2100" dirty="0" err="1"/>
              <a:t>Donec</a:t>
            </a:r>
            <a:r>
              <a:rPr lang="en-US" sz="2100" dirty="0"/>
              <a:t> </a:t>
            </a:r>
            <a:r>
              <a:rPr lang="en-US" sz="2100" dirty="0" err="1"/>
              <a:t>lacinia</a:t>
            </a:r>
            <a:r>
              <a:rPr lang="en-US" sz="2100" dirty="0"/>
              <a:t> </a:t>
            </a:r>
            <a:r>
              <a:rPr lang="en-US" sz="2100" dirty="0" err="1"/>
              <a:t>velit</a:t>
            </a:r>
            <a:r>
              <a:rPr lang="en-US" sz="2100" dirty="0"/>
              <a:t> at </a:t>
            </a:r>
            <a:r>
              <a:rPr lang="en-US" sz="2100" dirty="0" err="1"/>
              <a:t>leo</a:t>
            </a:r>
            <a:r>
              <a:rPr lang="en-US" sz="2100" dirty="0"/>
              <a:t>. </a:t>
            </a:r>
            <a:r>
              <a:rPr lang="en-US" sz="2100" dirty="0" err="1"/>
              <a:t>Donec</a:t>
            </a:r>
            <a:r>
              <a:rPr lang="en-US" sz="2100" dirty="0"/>
              <a:t> </a:t>
            </a:r>
            <a:r>
              <a:rPr lang="en-US" sz="2100" dirty="0" err="1"/>
              <a:t>facilisis</a:t>
            </a:r>
            <a:r>
              <a:rPr lang="en-US" sz="2100" dirty="0"/>
              <a:t> </a:t>
            </a:r>
            <a:r>
              <a:rPr lang="en-US" sz="2100" dirty="0" err="1"/>
              <a:t>nibh</a:t>
            </a:r>
            <a:r>
              <a:rPr lang="en-US" sz="2100" dirty="0"/>
              <a:t> </a:t>
            </a:r>
            <a:r>
              <a:rPr lang="en-US" sz="2100" dirty="0" err="1"/>
              <a:t>vel</a:t>
            </a:r>
            <a:r>
              <a:rPr lang="en-US" sz="2100" dirty="0"/>
              <a:t> </a:t>
            </a:r>
            <a:r>
              <a:rPr lang="en-US" sz="2100" dirty="0" err="1"/>
              <a:t>massa</a:t>
            </a:r>
            <a:r>
              <a:rPr lang="en-US" sz="2100" dirty="0"/>
              <a:t>. </a:t>
            </a:r>
            <a:r>
              <a:rPr lang="en-US" sz="2100" dirty="0" err="1"/>
              <a:t>Duis</a:t>
            </a:r>
            <a:r>
              <a:rPr lang="en-US" sz="2100" dirty="0"/>
              <a:t> </a:t>
            </a:r>
            <a:r>
              <a:rPr lang="en-US" sz="2100" dirty="0" err="1"/>
              <a:t>sodales</a:t>
            </a:r>
            <a:r>
              <a:rPr lang="en-US" sz="2100" dirty="0"/>
              <a:t>. </a:t>
            </a:r>
            <a:r>
              <a:rPr lang="en-US" sz="2100" dirty="0" err="1"/>
              <a:t>Suspendisse</a:t>
            </a:r>
            <a:r>
              <a:rPr lang="en-US" sz="2100" dirty="0"/>
              <a:t> </a:t>
            </a:r>
            <a:r>
              <a:rPr lang="en-US" sz="2100" dirty="0" err="1"/>
              <a:t>nibh</a:t>
            </a:r>
            <a:r>
              <a:rPr lang="en-US" sz="2100" dirty="0"/>
              <a:t> </a:t>
            </a:r>
            <a:r>
              <a:rPr lang="en-US" sz="2100" dirty="0" err="1"/>
              <a:t>eros</a:t>
            </a:r>
            <a:r>
              <a:rPr lang="en-US" sz="2100" dirty="0"/>
              <a:t>, </a:t>
            </a:r>
            <a:r>
              <a:rPr lang="en-US" sz="2100" dirty="0" err="1"/>
              <a:t>volutpat</a:t>
            </a:r>
            <a:r>
              <a:rPr lang="en-US" sz="2100" dirty="0"/>
              <a:t> non, </a:t>
            </a:r>
            <a:r>
              <a:rPr lang="en-US" sz="2100" dirty="0" err="1"/>
              <a:t>ullamcorper</a:t>
            </a:r>
            <a:r>
              <a:rPr lang="en-US" sz="2100" dirty="0"/>
              <a:t> ac, </a:t>
            </a:r>
            <a:r>
              <a:rPr lang="en-US" sz="2100" dirty="0" err="1"/>
              <a:t>pellentesque</a:t>
            </a:r>
            <a:r>
              <a:rPr lang="en-US" sz="2100" dirty="0"/>
              <a:t> in, sem. </a:t>
            </a:r>
            <a:r>
              <a:rPr lang="en-US" sz="2100" dirty="0" err="1"/>
              <a:t>Cras</a:t>
            </a:r>
            <a:r>
              <a:rPr lang="en-US" sz="2100" dirty="0"/>
              <a:t> </a:t>
            </a:r>
            <a:r>
              <a:rPr lang="en-US" sz="2100" dirty="0" err="1"/>
              <a:t>placerat</a:t>
            </a:r>
            <a:r>
              <a:rPr lang="en-US" sz="2100" dirty="0"/>
              <a:t> </a:t>
            </a:r>
            <a:r>
              <a:rPr lang="en-US" sz="2100" dirty="0" err="1"/>
              <a:t>hendrerit</a:t>
            </a:r>
            <a:r>
              <a:rPr lang="en-US" sz="2100" dirty="0"/>
              <a:t> diam. </a:t>
            </a:r>
          </a:p>
          <a:p>
            <a:pPr>
              <a:lnSpc>
                <a:spcPct val="150000"/>
              </a:lnSpc>
            </a:pPr>
            <a:r>
              <a:rPr lang="en-US" sz="2100" dirty="0" err="1"/>
              <a:t>Nulla</a:t>
            </a:r>
            <a:r>
              <a:rPr lang="en-US" sz="2100" dirty="0"/>
              <a:t> et dolor ac </a:t>
            </a:r>
            <a:r>
              <a:rPr lang="en-US" sz="2100" dirty="0" err="1"/>
              <a:t>turpis</a:t>
            </a:r>
            <a:r>
              <a:rPr lang="en-US" sz="2100" dirty="0"/>
              <a:t> </a:t>
            </a:r>
            <a:r>
              <a:rPr lang="en-US" sz="2100" dirty="0" err="1"/>
              <a:t>fringilla</a:t>
            </a:r>
            <a:r>
              <a:rPr lang="en-US" sz="2100" dirty="0"/>
              <a:t> </a:t>
            </a:r>
            <a:r>
              <a:rPr lang="en-US" sz="2100" dirty="0" err="1"/>
              <a:t>semper</a:t>
            </a:r>
            <a:r>
              <a:rPr lang="en-US" sz="2100" dirty="0"/>
              <a:t>. </a:t>
            </a:r>
            <a:r>
              <a:rPr lang="en-US" sz="2100" dirty="0" err="1"/>
              <a:t>Proin</a:t>
            </a:r>
            <a:r>
              <a:rPr lang="en-US" sz="2100" dirty="0"/>
              <a:t> </a:t>
            </a:r>
            <a:r>
              <a:rPr lang="en-US" sz="2100" dirty="0" err="1"/>
              <a:t>pulvinar</a:t>
            </a:r>
            <a:r>
              <a:rPr lang="en-US" sz="2100" dirty="0"/>
              <a:t>. Integer sem. </a:t>
            </a:r>
            <a:r>
              <a:rPr lang="en-US" sz="2100" dirty="0" err="1"/>
              <a:t>Quisque</a:t>
            </a:r>
            <a:r>
              <a:rPr lang="en-US" sz="2100" dirty="0"/>
              <a:t> </a:t>
            </a:r>
            <a:r>
              <a:rPr lang="en-US" sz="2100" dirty="0" err="1"/>
              <a:t>quis</a:t>
            </a:r>
            <a:r>
              <a:rPr lang="en-US" sz="2100" dirty="0"/>
              <a:t> magna </a:t>
            </a:r>
            <a:r>
              <a:rPr lang="en-US" sz="2100" dirty="0" err="1"/>
              <a:t>euismod</a:t>
            </a:r>
            <a:r>
              <a:rPr lang="en-US" sz="2100" dirty="0"/>
              <a:t> </a:t>
            </a:r>
            <a:r>
              <a:rPr lang="en-US" sz="2100" dirty="0" err="1"/>
              <a:t>augue</a:t>
            </a:r>
            <a:r>
              <a:rPr lang="en-US" sz="2100" dirty="0"/>
              <a:t> </a:t>
            </a:r>
            <a:r>
              <a:rPr lang="en-US" sz="2100" dirty="0" err="1"/>
              <a:t>consectetuer</a:t>
            </a:r>
            <a:r>
              <a:rPr lang="en-US" sz="2100" dirty="0"/>
              <a:t> </a:t>
            </a:r>
            <a:r>
              <a:rPr lang="en-US" sz="2100" dirty="0" err="1"/>
              <a:t>elementum</a:t>
            </a:r>
            <a:r>
              <a:rPr lang="en-US" sz="2100" dirty="0"/>
              <a:t>. </a:t>
            </a:r>
            <a:r>
              <a:rPr lang="en-US" sz="2100" dirty="0" err="1"/>
              <a:t>Vivamus</a:t>
            </a:r>
            <a:r>
              <a:rPr lang="en-US" sz="2100" dirty="0"/>
              <a:t> </a:t>
            </a:r>
            <a:r>
              <a:rPr lang="en-US" sz="2100" dirty="0" err="1"/>
              <a:t>turpis</a:t>
            </a:r>
            <a:r>
              <a:rPr lang="en-US" sz="2100" dirty="0"/>
              <a:t>. Maecenas </a:t>
            </a:r>
            <a:r>
              <a:rPr lang="en-US" sz="2100" dirty="0" err="1"/>
              <a:t>lectus</a:t>
            </a:r>
            <a:r>
              <a:rPr lang="en-US" sz="2100" dirty="0"/>
              <a:t> </a:t>
            </a:r>
            <a:r>
              <a:rPr lang="en-US" sz="2100" dirty="0" err="1"/>
              <a:t>tortor</a:t>
            </a:r>
            <a:r>
              <a:rPr lang="en-US" sz="2100" dirty="0"/>
              <a:t>, </a:t>
            </a:r>
            <a:r>
              <a:rPr lang="en-US" sz="2100" dirty="0" err="1"/>
              <a:t>accumsan</a:t>
            </a:r>
            <a:r>
              <a:rPr lang="en-US" sz="2100" dirty="0"/>
              <a:t> ac, </a:t>
            </a:r>
            <a:r>
              <a:rPr lang="en-US" sz="2100" dirty="0" err="1"/>
              <a:t>cursus</a:t>
            </a:r>
            <a:r>
              <a:rPr lang="en-US" sz="2100" dirty="0"/>
              <a:t> </a:t>
            </a:r>
            <a:r>
              <a:rPr lang="en-US" sz="2100" dirty="0" err="1"/>
              <a:t>pretium</a:t>
            </a:r>
            <a:r>
              <a:rPr lang="en-US" sz="2100" dirty="0"/>
              <a:t>, </a:t>
            </a:r>
            <a:r>
              <a:rPr lang="en-US" sz="2100" dirty="0" err="1"/>
              <a:t>hendrerit</a:t>
            </a:r>
            <a:r>
              <a:rPr lang="en-US" sz="2100" dirty="0"/>
              <a:t> sit </a:t>
            </a:r>
            <a:r>
              <a:rPr lang="en-US" sz="2100" dirty="0" err="1"/>
              <a:t>amet</a:t>
            </a:r>
            <a:r>
              <a:rPr lang="en-US" sz="2100" dirty="0"/>
              <a:t>, quam. </a:t>
            </a:r>
            <a:r>
              <a:rPr lang="en-US" sz="2100" dirty="0" err="1"/>
              <a:t>Vivamus</a:t>
            </a:r>
            <a:r>
              <a:rPr lang="en-US" sz="2100" dirty="0"/>
              <a:t> in </a:t>
            </a:r>
            <a:r>
              <a:rPr lang="en-US" sz="2100" dirty="0" err="1"/>
              <a:t>massa</a:t>
            </a:r>
            <a:r>
              <a:rPr lang="en-US" sz="2100" dirty="0"/>
              <a:t> ac </a:t>
            </a:r>
            <a:r>
              <a:rPr lang="en-US" sz="2100" dirty="0" err="1"/>
              <a:t>pede</a:t>
            </a:r>
            <a:r>
              <a:rPr lang="en-US" sz="2100" dirty="0"/>
              <a:t> </a:t>
            </a:r>
            <a:r>
              <a:rPr lang="en-US" sz="2100" dirty="0" err="1"/>
              <a:t>lacinia</a:t>
            </a:r>
            <a:r>
              <a:rPr lang="en-US" sz="2100" dirty="0"/>
              <a:t> </a:t>
            </a:r>
            <a:r>
              <a:rPr lang="en-US" sz="2100" dirty="0" err="1"/>
              <a:t>egestas</a:t>
            </a:r>
            <a:r>
              <a:rPr lang="en-US" sz="2100" dirty="0"/>
              <a:t>. </a:t>
            </a:r>
            <a:r>
              <a:rPr lang="en-US" sz="2100" dirty="0" err="1"/>
              <a:t>Vestibulum</a:t>
            </a:r>
            <a:r>
              <a:rPr lang="en-US" sz="2100" dirty="0"/>
              <a:t> ante </a:t>
            </a:r>
            <a:r>
              <a:rPr lang="en-US" sz="2100" dirty="0" err="1"/>
              <a:t>ipsum</a:t>
            </a:r>
            <a:r>
              <a:rPr lang="en-US" sz="2100" dirty="0"/>
              <a:t> </a:t>
            </a:r>
            <a:r>
              <a:rPr lang="en-US" sz="2100" dirty="0" err="1"/>
              <a:t>primis</a:t>
            </a:r>
            <a:r>
              <a:rPr lang="en-US" sz="2100" dirty="0"/>
              <a:t> in </a:t>
            </a:r>
            <a:r>
              <a:rPr lang="en-US" sz="2100" dirty="0" err="1"/>
              <a:t>faucibus</a:t>
            </a:r>
            <a:r>
              <a:rPr lang="en-US" sz="2100" dirty="0"/>
              <a:t> </a:t>
            </a:r>
            <a:r>
              <a:rPr lang="en-US" sz="2100" dirty="0" err="1"/>
              <a:t>orci</a:t>
            </a:r>
            <a:r>
              <a:rPr lang="en-US" sz="2100" dirty="0"/>
              <a:t> </a:t>
            </a:r>
            <a:r>
              <a:rPr lang="en-US" sz="2100" dirty="0" err="1"/>
              <a:t>luctus</a:t>
            </a:r>
            <a:r>
              <a:rPr lang="en-US" sz="2100" dirty="0"/>
              <a:t> et </a:t>
            </a:r>
            <a:r>
              <a:rPr lang="en-US" sz="2100" dirty="0" err="1"/>
              <a:t>ultrices</a:t>
            </a:r>
            <a:r>
              <a:rPr lang="en-US" sz="2100" dirty="0"/>
              <a:t> </a:t>
            </a:r>
            <a:r>
              <a:rPr lang="en-US" sz="2100" dirty="0" err="1"/>
              <a:t>posuere</a:t>
            </a:r>
            <a:r>
              <a:rPr lang="en-US" sz="2100" dirty="0"/>
              <a:t> </a:t>
            </a:r>
            <a:r>
              <a:rPr lang="en-US" sz="2100" dirty="0" err="1"/>
              <a:t>cubilia</a:t>
            </a:r>
            <a:r>
              <a:rPr lang="en-US" sz="2100" dirty="0"/>
              <a:t> </a:t>
            </a:r>
            <a:r>
              <a:rPr lang="en-US" sz="2100" dirty="0" err="1"/>
              <a:t>Curae</a:t>
            </a:r>
            <a:r>
              <a:rPr lang="en-US" sz="2100" dirty="0"/>
              <a:t>; </a:t>
            </a:r>
            <a:r>
              <a:rPr lang="en-US" sz="2100" dirty="0" err="1"/>
              <a:t>Sed</a:t>
            </a:r>
            <a:r>
              <a:rPr lang="en-US" sz="2100" dirty="0"/>
              <a:t> </a:t>
            </a:r>
            <a:r>
              <a:rPr lang="en-US" sz="2100" dirty="0" err="1"/>
              <a:t>aliquet</a:t>
            </a:r>
            <a:r>
              <a:rPr lang="en-US" sz="2100" dirty="0"/>
              <a:t> </a:t>
            </a:r>
            <a:r>
              <a:rPr lang="en-US" sz="2100" dirty="0" err="1"/>
              <a:t>pharetra</a:t>
            </a:r>
            <a:r>
              <a:rPr lang="en-US" sz="2100" dirty="0"/>
              <a:t> </a:t>
            </a:r>
            <a:r>
              <a:rPr lang="en-US" sz="2100" dirty="0" err="1"/>
              <a:t>sapien</a:t>
            </a:r>
            <a:r>
              <a:rPr lang="en-US" sz="2100" dirty="0"/>
              <a:t>. </a:t>
            </a:r>
            <a:r>
              <a:rPr lang="en-US" sz="2100" dirty="0" err="1"/>
              <a:t>Proin</a:t>
            </a:r>
            <a:r>
              <a:rPr lang="en-US" sz="2100" dirty="0"/>
              <a:t> </a:t>
            </a:r>
            <a:r>
              <a:rPr lang="en-US" sz="2100" dirty="0" err="1"/>
              <a:t>vulputate</a:t>
            </a:r>
            <a:r>
              <a:rPr lang="en-US" sz="2100" dirty="0"/>
              <a:t> dui at </a:t>
            </a:r>
            <a:r>
              <a:rPr lang="en-US" sz="2100" dirty="0" err="1"/>
              <a:t>enim</a:t>
            </a:r>
            <a:r>
              <a:rPr lang="en-US" sz="2100" dirty="0"/>
              <a:t> </a:t>
            </a:r>
            <a:r>
              <a:rPr lang="en-US" sz="2100" dirty="0" err="1"/>
              <a:t>iaculis</a:t>
            </a:r>
            <a:r>
              <a:rPr lang="en-US" sz="2100" dirty="0"/>
              <a:t> </a:t>
            </a:r>
            <a:r>
              <a:rPr lang="en-US" sz="2100" dirty="0" err="1"/>
              <a:t>hendrerit</a:t>
            </a:r>
            <a:r>
              <a:rPr lang="en-US" sz="2100" dirty="0"/>
              <a:t>. </a:t>
            </a:r>
            <a:r>
              <a:rPr lang="en-US" sz="2100" dirty="0" err="1"/>
              <a:t>Cras</a:t>
            </a:r>
            <a:r>
              <a:rPr lang="en-US" sz="2100" dirty="0"/>
              <a:t> </a:t>
            </a:r>
            <a:r>
              <a:rPr lang="en-US" sz="2100" dirty="0" err="1"/>
              <a:t>sodales</a:t>
            </a:r>
            <a:r>
              <a:rPr lang="en-US" sz="2100" dirty="0"/>
              <a:t> </a:t>
            </a:r>
            <a:r>
              <a:rPr lang="en-US" sz="2100" dirty="0" err="1"/>
              <a:t>placerat</a:t>
            </a:r>
            <a:r>
              <a:rPr lang="en-US" sz="2100" dirty="0"/>
              <a:t> </a:t>
            </a:r>
            <a:r>
              <a:rPr lang="en-US" sz="2100" dirty="0" err="1"/>
              <a:t>nunc</a:t>
            </a:r>
            <a:r>
              <a:rPr lang="en-US" sz="2100" dirty="0"/>
              <a:t>. </a:t>
            </a:r>
            <a:r>
              <a:rPr lang="en-US" sz="2100" dirty="0" err="1"/>
              <a:t>Suspendisse</a:t>
            </a:r>
            <a:r>
              <a:rPr lang="en-US" sz="2100" dirty="0"/>
              <a:t> </a:t>
            </a:r>
            <a:r>
              <a:rPr lang="en-US" sz="2100" dirty="0" err="1"/>
              <a:t>ut</a:t>
            </a:r>
            <a:r>
              <a:rPr lang="en-US" sz="2100" dirty="0"/>
              <a:t> </a:t>
            </a:r>
            <a:r>
              <a:rPr lang="en-US" sz="2100" dirty="0" err="1"/>
              <a:t>neque</a:t>
            </a:r>
            <a:r>
              <a:rPr lang="en-US" sz="2100" dirty="0"/>
              <a:t>. </a:t>
            </a:r>
            <a:r>
              <a:rPr lang="en-US" sz="2100" dirty="0" err="1"/>
              <a:t>Suspendisse</a:t>
            </a:r>
            <a:r>
              <a:rPr lang="en-US" sz="2100" dirty="0"/>
              <a:t> </a:t>
            </a:r>
            <a:r>
              <a:rPr lang="en-US" sz="2100" dirty="0" err="1"/>
              <a:t>eget</a:t>
            </a:r>
            <a:r>
              <a:rPr lang="en-US" sz="2100" dirty="0"/>
              <a:t> </a:t>
            </a:r>
            <a:r>
              <a:rPr lang="en-US" sz="2100" dirty="0" err="1"/>
              <a:t>elit</a:t>
            </a:r>
            <a:r>
              <a:rPr lang="en-US" sz="2100" dirty="0"/>
              <a:t> </a:t>
            </a:r>
            <a:r>
              <a:rPr lang="en-US" sz="2100" dirty="0" err="1"/>
              <a:t>quis</a:t>
            </a:r>
            <a:r>
              <a:rPr lang="en-US" sz="2100" dirty="0"/>
              <a:t> </a:t>
            </a:r>
            <a:r>
              <a:rPr lang="en-US" sz="2100" dirty="0" err="1"/>
              <a:t>augue</a:t>
            </a:r>
            <a:r>
              <a:rPr lang="en-US" sz="2100" dirty="0"/>
              <a:t> tempus </a:t>
            </a:r>
            <a:r>
              <a:rPr lang="en-US" sz="2100" dirty="0" err="1"/>
              <a:t>eleifend</a:t>
            </a:r>
            <a:r>
              <a:rPr lang="en-US" sz="2100" dirty="0"/>
              <a:t>. </a:t>
            </a:r>
          </a:p>
          <a:p>
            <a:pPr>
              <a:lnSpc>
                <a:spcPct val="150000"/>
              </a:lnSpc>
            </a:pPr>
            <a:r>
              <a:rPr lang="en-US" sz="2100" dirty="0" err="1"/>
              <a:t>Curabitur</a:t>
            </a:r>
            <a:r>
              <a:rPr lang="en-US" sz="2100" dirty="0"/>
              <a:t> </a:t>
            </a:r>
            <a:r>
              <a:rPr lang="en-US" sz="2100" dirty="0" err="1"/>
              <a:t>sollicitudin</a:t>
            </a:r>
            <a:r>
              <a:rPr lang="en-US" sz="2100" dirty="0"/>
              <a:t>. </a:t>
            </a:r>
            <a:r>
              <a:rPr lang="en-US" sz="2100" dirty="0" err="1"/>
              <a:t>Aenean</a:t>
            </a:r>
            <a:r>
              <a:rPr lang="en-US" sz="2100" dirty="0"/>
              <a:t> </a:t>
            </a:r>
            <a:r>
              <a:rPr lang="en-US" sz="2100" dirty="0" err="1"/>
              <a:t>scelerisque</a:t>
            </a:r>
            <a:r>
              <a:rPr lang="en-US" sz="2100" dirty="0"/>
              <a:t>. </a:t>
            </a:r>
            <a:r>
              <a:rPr lang="en-US" sz="2100" dirty="0" err="1"/>
              <a:t>Proin</a:t>
            </a:r>
            <a:r>
              <a:rPr lang="en-US" sz="2100" dirty="0"/>
              <a:t> at </a:t>
            </a:r>
            <a:r>
              <a:rPr lang="en-US" sz="2100" dirty="0" err="1"/>
              <a:t>massa</a:t>
            </a:r>
            <a:r>
              <a:rPr lang="en-US" sz="2100" dirty="0"/>
              <a:t> </a:t>
            </a:r>
            <a:r>
              <a:rPr lang="en-US" sz="2100" dirty="0" err="1"/>
              <a:t>sed</a:t>
            </a:r>
            <a:r>
              <a:rPr lang="en-US" sz="2100" dirty="0"/>
              <a:t> </a:t>
            </a:r>
            <a:r>
              <a:rPr lang="en-US" sz="2100" dirty="0" err="1"/>
              <a:t>pede</a:t>
            </a:r>
            <a:r>
              <a:rPr lang="en-US" sz="2100" dirty="0"/>
              <a:t> </a:t>
            </a:r>
            <a:r>
              <a:rPr lang="en-US" sz="2100" dirty="0" err="1"/>
              <a:t>luctus</a:t>
            </a:r>
            <a:r>
              <a:rPr lang="en-US" sz="2100" dirty="0"/>
              <a:t> </a:t>
            </a:r>
            <a:r>
              <a:rPr lang="en-US" sz="2100" dirty="0" err="1"/>
              <a:t>accumsan</a:t>
            </a:r>
            <a:r>
              <a:rPr lang="en-US" sz="2100" dirty="0"/>
              <a:t>. </a:t>
            </a:r>
            <a:r>
              <a:rPr lang="en-US" sz="2100" dirty="0" err="1"/>
              <a:t>Vivamus</a:t>
            </a:r>
            <a:r>
              <a:rPr lang="en-US" sz="2100" dirty="0"/>
              <a:t> </a:t>
            </a:r>
            <a:r>
              <a:rPr lang="en-US" sz="2100" dirty="0" err="1"/>
              <a:t>auctor</a:t>
            </a:r>
            <a:r>
              <a:rPr lang="en-US" sz="2100" dirty="0"/>
              <a:t> </a:t>
            </a:r>
            <a:r>
              <a:rPr lang="en-US" sz="2100" dirty="0" err="1"/>
              <a:t>justo</a:t>
            </a:r>
            <a:r>
              <a:rPr lang="en-US" sz="2100" dirty="0"/>
              <a:t> non </a:t>
            </a:r>
            <a:r>
              <a:rPr lang="en-US" sz="2100" dirty="0" err="1"/>
              <a:t>velit</a:t>
            </a:r>
            <a:r>
              <a:rPr lang="en-US" sz="2100" dirty="0"/>
              <a:t>. </a:t>
            </a:r>
            <a:r>
              <a:rPr lang="en-US" sz="2100" dirty="0" err="1"/>
              <a:t>Quisque</a:t>
            </a:r>
            <a:r>
              <a:rPr lang="en-US" sz="2100" dirty="0"/>
              <a:t> </a:t>
            </a:r>
            <a:r>
              <a:rPr lang="en-US" sz="2100" dirty="0" err="1"/>
              <a:t>sapien</a:t>
            </a:r>
            <a:r>
              <a:rPr lang="en-US" sz="2100" dirty="0"/>
              <a:t> </a:t>
            </a:r>
            <a:r>
              <a:rPr lang="en-US" sz="2100" dirty="0" err="1"/>
              <a:t>urna</a:t>
            </a:r>
            <a:r>
              <a:rPr lang="en-US" sz="2100" dirty="0"/>
              <a:t>, </a:t>
            </a:r>
            <a:r>
              <a:rPr lang="en-US" sz="2100" dirty="0" err="1"/>
              <a:t>auctor</a:t>
            </a:r>
            <a:r>
              <a:rPr lang="en-US" sz="2100" dirty="0"/>
              <a:t> non, </a:t>
            </a:r>
            <a:r>
              <a:rPr lang="en-US" sz="2100" dirty="0" err="1"/>
              <a:t>elementum</a:t>
            </a:r>
            <a:r>
              <a:rPr lang="en-US" sz="2100" dirty="0"/>
              <a:t> in, </a:t>
            </a:r>
            <a:r>
              <a:rPr lang="en-US" sz="2100" dirty="0" err="1"/>
              <a:t>pretium</a:t>
            </a:r>
            <a:r>
              <a:rPr lang="en-US" sz="2100" dirty="0"/>
              <a:t> a, </a:t>
            </a:r>
            <a:r>
              <a:rPr lang="en-US" sz="2100" dirty="0" err="1"/>
              <a:t>massa</a:t>
            </a:r>
            <a:r>
              <a:rPr lang="en-US" sz="2100" dirty="0"/>
              <a:t>. </a:t>
            </a:r>
            <a:r>
              <a:rPr lang="en-US" sz="2100" dirty="0" err="1"/>
              <a:t>Vestibulum</a:t>
            </a:r>
            <a:r>
              <a:rPr lang="en-US" sz="2100" dirty="0"/>
              <a:t> ante </a:t>
            </a:r>
            <a:r>
              <a:rPr lang="en-US" sz="2100" dirty="0" err="1"/>
              <a:t>ipsum</a:t>
            </a:r>
            <a:r>
              <a:rPr lang="en-US" sz="2100" dirty="0"/>
              <a:t> </a:t>
            </a:r>
            <a:r>
              <a:rPr lang="en-US" sz="2100" dirty="0" err="1"/>
              <a:t>primis</a:t>
            </a:r>
            <a:r>
              <a:rPr lang="en-US" sz="2100" dirty="0"/>
              <a:t> in </a:t>
            </a:r>
            <a:r>
              <a:rPr lang="en-US" sz="2100" dirty="0" err="1"/>
              <a:t>faucibus</a:t>
            </a:r>
            <a:r>
              <a:rPr lang="en-US" sz="2100" dirty="0"/>
              <a:t> </a:t>
            </a:r>
            <a:r>
              <a:rPr lang="en-US" sz="2100" dirty="0" err="1"/>
              <a:t>orci</a:t>
            </a:r>
            <a:r>
              <a:rPr lang="en-US" sz="2100" dirty="0"/>
              <a:t> </a:t>
            </a:r>
            <a:r>
              <a:rPr lang="en-US" sz="2100" dirty="0" err="1"/>
              <a:t>luctus</a:t>
            </a:r>
            <a:r>
              <a:rPr lang="en-US" sz="2100" dirty="0"/>
              <a:t> et </a:t>
            </a:r>
            <a:r>
              <a:rPr lang="en-US" sz="2100" dirty="0" err="1"/>
              <a:t>ultrices</a:t>
            </a:r>
            <a:r>
              <a:rPr lang="en-US" sz="2100" dirty="0"/>
              <a:t> </a:t>
            </a:r>
            <a:r>
              <a:rPr lang="en-US" sz="2100" dirty="0" err="1"/>
              <a:t>posuere</a:t>
            </a:r>
            <a:r>
              <a:rPr lang="en-US" sz="2100" dirty="0"/>
              <a:t> </a:t>
            </a:r>
            <a:r>
              <a:rPr lang="en-US" sz="2100" dirty="0" err="1"/>
              <a:t>cubilia</a:t>
            </a:r>
            <a:r>
              <a:rPr lang="en-US" sz="2100" dirty="0"/>
              <a:t> </a:t>
            </a:r>
            <a:r>
              <a:rPr lang="en-US" sz="2100" dirty="0" err="1"/>
              <a:t>Curae</a:t>
            </a:r>
            <a:r>
              <a:rPr lang="en-US" sz="2100" dirty="0"/>
              <a:t>; </a:t>
            </a:r>
            <a:r>
              <a:rPr lang="en-US" sz="2100" dirty="0" err="1"/>
              <a:t>Fusce</a:t>
            </a:r>
            <a:r>
              <a:rPr lang="en-US" sz="2100" dirty="0"/>
              <a:t> ac </a:t>
            </a:r>
            <a:r>
              <a:rPr lang="en-US" sz="2100" dirty="0" err="1"/>
              <a:t>orci</a:t>
            </a:r>
            <a:r>
              <a:rPr lang="en-US" sz="2100" dirty="0"/>
              <a:t>. </a:t>
            </a:r>
            <a:r>
              <a:rPr lang="en-US" sz="2100" dirty="0" err="1"/>
              <a:t>Nullam</a:t>
            </a:r>
            <a:r>
              <a:rPr lang="en-US" sz="2100" dirty="0"/>
              <a:t> </a:t>
            </a:r>
            <a:r>
              <a:rPr lang="en-US" sz="2100" dirty="0" err="1"/>
              <a:t>laoreet</a:t>
            </a:r>
            <a:r>
              <a:rPr lang="en-US" sz="2100" dirty="0"/>
              <a:t>, </a:t>
            </a:r>
            <a:r>
              <a:rPr lang="en-US" sz="2100" dirty="0" err="1"/>
              <a:t>ipsum</a:t>
            </a:r>
            <a:r>
              <a:rPr lang="en-US" sz="2100" dirty="0"/>
              <a:t> </a:t>
            </a:r>
            <a:r>
              <a:rPr lang="en-US" sz="2100" dirty="0" err="1"/>
              <a:t>sagittis</a:t>
            </a:r>
            <a:r>
              <a:rPr lang="en-US" sz="2100" dirty="0"/>
              <a:t> </a:t>
            </a:r>
            <a:r>
              <a:rPr lang="en-US" sz="2100" dirty="0" err="1"/>
              <a:t>iaculis</a:t>
            </a:r>
            <a:r>
              <a:rPr lang="en-US" sz="2100" dirty="0"/>
              <a:t> dictum, </a:t>
            </a:r>
            <a:r>
              <a:rPr lang="en-US" sz="2100" dirty="0" err="1"/>
              <a:t>lorem</a:t>
            </a:r>
            <a:r>
              <a:rPr lang="en-US" sz="2100" dirty="0"/>
              <a:t> </a:t>
            </a:r>
            <a:r>
              <a:rPr lang="en-US" sz="2100" dirty="0" err="1"/>
              <a:t>diam</a:t>
            </a:r>
            <a:r>
              <a:rPr lang="en-US" sz="2100" dirty="0"/>
              <a:t> </a:t>
            </a:r>
            <a:r>
              <a:rPr lang="en-US" sz="2100" dirty="0" err="1"/>
              <a:t>malesuada</a:t>
            </a:r>
            <a:r>
              <a:rPr lang="en-US" sz="2100" dirty="0"/>
              <a:t> </a:t>
            </a:r>
            <a:r>
              <a:rPr lang="en-US" sz="2100" dirty="0" err="1"/>
              <a:t>nibh</a:t>
            </a:r>
            <a:r>
              <a:rPr lang="en-US" sz="2100" dirty="0"/>
              <a:t>, a </a:t>
            </a:r>
            <a:r>
              <a:rPr lang="en-US" sz="2100" dirty="0" err="1"/>
              <a:t>ultrices</a:t>
            </a:r>
            <a:r>
              <a:rPr lang="en-US" sz="2100" dirty="0"/>
              <a:t> </a:t>
            </a:r>
            <a:r>
              <a:rPr lang="en-US" sz="2100" dirty="0" err="1"/>
              <a:t>orci</a:t>
            </a:r>
            <a:r>
              <a:rPr lang="en-US" sz="2100" dirty="0"/>
              <a:t> </a:t>
            </a:r>
            <a:r>
              <a:rPr lang="en-US" sz="2100" dirty="0" err="1"/>
              <a:t>urna</a:t>
            </a:r>
            <a:r>
              <a:rPr lang="en-US" sz="2100" dirty="0"/>
              <a:t> at quam. </a:t>
            </a:r>
            <a:r>
              <a:rPr lang="en-US" sz="2100" dirty="0" err="1"/>
              <a:t>Aliquam</a:t>
            </a:r>
            <a:r>
              <a:rPr lang="en-US" sz="2100" dirty="0"/>
              <a:t> </a:t>
            </a:r>
            <a:r>
              <a:rPr lang="en-US" sz="2100" dirty="0" err="1"/>
              <a:t>congue</a:t>
            </a:r>
            <a:r>
              <a:rPr lang="en-US" sz="2100" dirty="0"/>
              <a:t>. </a:t>
            </a:r>
            <a:r>
              <a:rPr lang="en-US" sz="2100" dirty="0" err="1"/>
              <a:t>Sed</a:t>
            </a:r>
            <a:r>
              <a:rPr lang="en-US" sz="2100" dirty="0"/>
              <a:t> </a:t>
            </a:r>
            <a:r>
              <a:rPr lang="en-US" sz="2100" dirty="0" err="1"/>
              <a:t>nibh</a:t>
            </a:r>
            <a:r>
              <a:rPr lang="en-US" sz="2100" dirty="0"/>
              <a:t> </a:t>
            </a:r>
            <a:r>
              <a:rPr lang="en-US" sz="2100" dirty="0" err="1"/>
              <a:t>metus</a:t>
            </a:r>
            <a:r>
              <a:rPr lang="en-US" sz="2100" dirty="0"/>
              <a:t>, </a:t>
            </a:r>
            <a:r>
              <a:rPr lang="en-US" sz="2100" dirty="0" err="1"/>
              <a:t>iaculis</a:t>
            </a:r>
            <a:r>
              <a:rPr lang="en-US" sz="2100" dirty="0"/>
              <a:t> </a:t>
            </a:r>
          </a:p>
        </p:txBody>
      </p:sp>
      <p:sp>
        <p:nvSpPr>
          <p:cNvPr id="20" name="Text Box 8"/>
          <p:cNvSpPr txBox="1">
            <a:spLocks noChangeArrowheads="1"/>
          </p:cNvSpPr>
          <p:nvPr/>
        </p:nvSpPr>
        <p:spPr bwMode="auto">
          <a:xfrm>
            <a:off x="19691350" y="4789762"/>
            <a:ext cx="8001000" cy="31938638"/>
          </a:xfrm>
          <a:prstGeom prst="rect">
            <a:avLst/>
          </a:prstGeom>
          <a:solidFill>
            <a:srgbClr val="FFFFFF">
              <a:alpha val="50195"/>
            </a:srgbClr>
          </a:solidFill>
          <a:ln w="6350" algn="in">
            <a:solidFill>
              <a:srgbClr val="999999"/>
            </a:solidFill>
            <a:miter lim="800000"/>
            <a:headEnd/>
            <a:tailEnd/>
          </a:ln>
        </p:spPr>
        <p:txBody>
          <a:bodyPr lIns="200025" tIns="200025" rIns="200025" bIns="32004"/>
          <a:lstStyle/>
          <a:p>
            <a:r>
              <a:rPr lang="en-US" sz="3500" dirty="0">
                <a:solidFill>
                  <a:srgbClr val="000000"/>
                </a:solidFill>
                <a:latin typeface="Arial Black" pitchFamily="34" charset="0"/>
              </a:rPr>
              <a:t>Column 2</a:t>
            </a:r>
          </a:p>
          <a:p>
            <a:pPr>
              <a:lnSpc>
                <a:spcPct val="150000"/>
              </a:lnSpc>
            </a:pPr>
            <a:r>
              <a:rPr lang="en-US" sz="2100" dirty="0" err="1"/>
              <a:t>Lorem</a:t>
            </a:r>
            <a:r>
              <a:rPr lang="en-US" sz="2100" dirty="0"/>
              <a:t> </a:t>
            </a:r>
            <a:r>
              <a:rPr lang="en-US" sz="2100" dirty="0" err="1"/>
              <a:t>ipsum</a:t>
            </a:r>
            <a:r>
              <a:rPr lang="en-US" sz="2100" dirty="0"/>
              <a:t> dolor sit </a:t>
            </a:r>
            <a:r>
              <a:rPr lang="en-US" sz="2100" dirty="0" err="1"/>
              <a:t>amet</a:t>
            </a:r>
            <a:r>
              <a:rPr lang="en-US" sz="2100" dirty="0"/>
              <a:t>, </a:t>
            </a:r>
            <a:r>
              <a:rPr lang="en-US" sz="2100" dirty="0" err="1"/>
              <a:t>consectetuer</a:t>
            </a:r>
            <a:r>
              <a:rPr lang="en-US" sz="2100" dirty="0"/>
              <a:t> </a:t>
            </a:r>
            <a:r>
              <a:rPr lang="en-US" sz="2100" dirty="0" err="1"/>
              <a:t>adipiscing</a:t>
            </a:r>
            <a:r>
              <a:rPr lang="en-US" sz="2100" dirty="0"/>
              <a:t> </a:t>
            </a:r>
            <a:r>
              <a:rPr lang="en-US" sz="2100" dirty="0" err="1"/>
              <a:t>elit</a:t>
            </a:r>
            <a:r>
              <a:rPr lang="en-US" sz="2100" dirty="0"/>
              <a:t>. </a:t>
            </a:r>
            <a:r>
              <a:rPr lang="en-US" sz="2100" dirty="0" err="1"/>
              <a:t>Nullam</a:t>
            </a:r>
            <a:r>
              <a:rPr lang="en-US" sz="2100" dirty="0"/>
              <a:t> </a:t>
            </a:r>
            <a:r>
              <a:rPr lang="en-US" sz="2100" dirty="0" err="1"/>
              <a:t>mollis</a:t>
            </a:r>
            <a:r>
              <a:rPr lang="en-US" sz="2100" dirty="0"/>
              <a:t> </a:t>
            </a:r>
            <a:r>
              <a:rPr lang="en-US" sz="2100" dirty="0" err="1"/>
              <a:t>leo</a:t>
            </a:r>
            <a:r>
              <a:rPr lang="en-US" sz="2100" dirty="0"/>
              <a:t> id </a:t>
            </a:r>
            <a:r>
              <a:rPr lang="en-US" sz="2100" dirty="0" err="1"/>
              <a:t>neque</a:t>
            </a:r>
            <a:r>
              <a:rPr lang="en-US" sz="2100" dirty="0"/>
              <a:t>. In id </a:t>
            </a:r>
            <a:r>
              <a:rPr lang="en-US" sz="2100" dirty="0" err="1"/>
              <a:t>nunc</a:t>
            </a:r>
            <a:r>
              <a:rPr lang="en-US" sz="2100" dirty="0"/>
              <a:t> non </a:t>
            </a:r>
            <a:r>
              <a:rPr lang="en-US" sz="2100" dirty="0" err="1"/>
              <a:t>urna</a:t>
            </a:r>
            <a:r>
              <a:rPr lang="en-US" sz="2100" dirty="0"/>
              <a:t> dictum </a:t>
            </a:r>
            <a:r>
              <a:rPr lang="en-US" sz="2100" dirty="0" err="1"/>
              <a:t>accumsan</a:t>
            </a:r>
            <a:r>
              <a:rPr lang="en-US" sz="2100" dirty="0"/>
              <a:t>. In </a:t>
            </a:r>
            <a:r>
              <a:rPr lang="en-US" sz="2100" dirty="0" err="1"/>
              <a:t>porta</a:t>
            </a:r>
            <a:r>
              <a:rPr lang="en-US" sz="2100" dirty="0"/>
              <a:t> </a:t>
            </a:r>
            <a:r>
              <a:rPr lang="en-US" sz="2100" dirty="0" err="1"/>
              <a:t>pulvinar</a:t>
            </a:r>
            <a:r>
              <a:rPr lang="en-US" sz="2100" dirty="0"/>
              <a:t> </a:t>
            </a:r>
            <a:r>
              <a:rPr lang="en-US" sz="2100" dirty="0" err="1"/>
              <a:t>tellus</a:t>
            </a:r>
            <a:r>
              <a:rPr lang="en-US" sz="2100" dirty="0"/>
              <a:t>. </a:t>
            </a:r>
            <a:r>
              <a:rPr lang="en-US" sz="2100" dirty="0" err="1"/>
              <a:t>Pellentesque</a:t>
            </a:r>
            <a:r>
              <a:rPr lang="en-US" sz="2100" dirty="0"/>
              <a:t> id </a:t>
            </a:r>
            <a:r>
              <a:rPr lang="en-US" sz="2100" dirty="0" err="1"/>
              <a:t>est</a:t>
            </a:r>
            <a:r>
              <a:rPr lang="en-US" sz="2100" dirty="0"/>
              <a:t> </a:t>
            </a:r>
            <a:r>
              <a:rPr lang="en-US" sz="2100" dirty="0" err="1"/>
              <a:t>nec</a:t>
            </a:r>
            <a:r>
              <a:rPr lang="en-US" sz="2100" dirty="0"/>
              <a:t> </a:t>
            </a:r>
            <a:r>
              <a:rPr lang="en-US" sz="2100" dirty="0" err="1"/>
              <a:t>diam</a:t>
            </a:r>
            <a:r>
              <a:rPr lang="en-US" sz="2100" dirty="0"/>
              <a:t> </a:t>
            </a:r>
            <a:r>
              <a:rPr lang="en-US" sz="2100" dirty="0" err="1"/>
              <a:t>placerat</a:t>
            </a:r>
            <a:r>
              <a:rPr lang="en-US" sz="2100" dirty="0"/>
              <a:t> </a:t>
            </a:r>
            <a:r>
              <a:rPr lang="en-US" sz="2100" dirty="0" err="1"/>
              <a:t>consequat</a:t>
            </a:r>
            <a:r>
              <a:rPr lang="en-US" sz="2100" dirty="0"/>
              <a:t>. </a:t>
            </a:r>
            <a:r>
              <a:rPr lang="en-US" sz="2100" dirty="0" err="1"/>
              <a:t>Suspendisse</a:t>
            </a:r>
            <a:r>
              <a:rPr lang="en-US" sz="2100" dirty="0"/>
              <a:t> </a:t>
            </a:r>
            <a:r>
              <a:rPr lang="en-US" sz="2100" dirty="0" err="1"/>
              <a:t>eu</a:t>
            </a:r>
            <a:r>
              <a:rPr lang="en-US" sz="2100" dirty="0"/>
              <a:t> </a:t>
            </a:r>
            <a:r>
              <a:rPr lang="en-US" sz="2100" dirty="0" err="1"/>
              <a:t>tellus</a:t>
            </a:r>
            <a:r>
              <a:rPr lang="en-US" sz="2100" dirty="0"/>
              <a:t>. </a:t>
            </a:r>
            <a:r>
              <a:rPr lang="en-US" sz="2100" dirty="0" err="1"/>
              <a:t>Pellentesque</a:t>
            </a:r>
            <a:r>
              <a:rPr lang="en-US" sz="2100" dirty="0"/>
              <a:t> non </a:t>
            </a:r>
            <a:r>
              <a:rPr lang="en-US" sz="2100" dirty="0" err="1"/>
              <a:t>eros</a:t>
            </a:r>
            <a:r>
              <a:rPr lang="en-US" sz="2100" dirty="0"/>
              <a:t>. </a:t>
            </a:r>
            <a:r>
              <a:rPr lang="en-US" sz="2100" dirty="0" err="1"/>
              <a:t>Donec</a:t>
            </a:r>
            <a:r>
              <a:rPr lang="en-US" sz="2100" dirty="0"/>
              <a:t> </a:t>
            </a:r>
            <a:r>
              <a:rPr lang="en-US" sz="2100" dirty="0" err="1"/>
              <a:t>lacinia</a:t>
            </a:r>
            <a:r>
              <a:rPr lang="en-US" sz="2100" dirty="0"/>
              <a:t> </a:t>
            </a:r>
            <a:r>
              <a:rPr lang="en-US" sz="2100" dirty="0" err="1"/>
              <a:t>velit</a:t>
            </a:r>
            <a:r>
              <a:rPr lang="en-US" sz="2100" dirty="0"/>
              <a:t> at </a:t>
            </a:r>
            <a:r>
              <a:rPr lang="en-US" sz="2100" dirty="0" err="1"/>
              <a:t>leo</a:t>
            </a:r>
            <a:r>
              <a:rPr lang="en-US" sz="2100" dirty="0"/>
              <a:t>. </a:t>
            </a:r>
            <a:r>
              <a:rPr lang="en-US" sz="2100" dirty="0" err="1"/>
              <a:t>Donec</a:t>
            </a:r>
            <a:r>
              <a:rPr lang="en-US" sz="2100" dirty="0"/>
              <a:t> </a:t>
            </a:r>
            <a:r>
              <a:rPr lang="en-US" sz="2100" dirty="0" err="1"/>
              <a:t>facilisis</a:t>
            </a:r>
            <a:r>
              <a:rPr lang="en-US" sz="2100" dirty="0"/>
              <a:t> </a:t>
            </a:r>
            <a:r>
              <a:rPr lang="en-US" sz="2100" dirty="0" err="1"/>
              <a:t>nibh</a:t>
            </a:r>
            <a:r>
              <a:rPr lang="en-US" sz="2100" dirty="0"/>
              <a:t> </a:t>
            </a:r>
            <a:r>
              <a:rPr lang="en-US" sz="2100" dirty="0" err="1"/>
              <a:t>vel</a:t>
            </a:r>
            <a:r>
              <a:rPr lang="en-US" sz="2100" dirty="0"/>
              <a:t> </a:t>
            </a:r>
            <a:r>
              <a:rPr lang="en-US" sz="2100" dirty="0" err="1"/>
              <a:t>massa</a:t>
            </a:r>
            <a:r>
              <a:rPr lang="en-US" sz="2100" dirty="0"/>
              <a:t>. </a:t>
            </a:r>
            <a:r>
              <a:rPr lang="en-US" sz="2100" dirty="0" err="1"/>
              <a:t>Duis</a:t>
            </a:r>
            <a:r>
              <a:rPr lang="en-US" sz="2100" dirty="0"/>
              <a:t> </a:t>
            </a:r>
            <a:r>
              <a:rPr lang="en-US" sz="2100" dirty="0" err="1"/>
              <a:t>sodales</a:t>
            </a:r>
            <a:r>
              <a:rPr lang="en-US" sz="2100" dirty="0"/>
              <a:t>. </a:t>
            </a:r>
            <a:r>
              <a:rPr lang="en-US" sz="2100" dirty="0" err="1"/>
              <a:t>Suspendisse</a:t>
            </a:r>
            <a:r>
              <a:rPr lang="en-US" sz="2100" dirty="0"/>
              <a:t> </a:t>
            </a:r>
            <a:r>
              <a:rPr lang="en-US" sz="2100" dirty="0" err="1"/>
              <a:t>nibh</a:t>
            </a:r>
            <a:r>
              <a:rPr lang="en-US" sz="2100" dirty="0"/>
              <a:t> </a:t>
            </a:r>
            <a:r>
              <a:rPr lang="en-US" sz="2100" dirty="0" err="1"/>
              <a:t>eros</a:t>
            </a:r>
            <a:r>
              <a:rPr lang="en-US" sz="2100" dirty="0"/>
              <a:t>, </a:t>
            </a:r>
            <a:r>
              <a:rPr lang="en-US" sz="2100" dirty="0" err="1"/>
              <a:t>volutpat</a:t>
            </a:r>
            <a:r>
              <a:rPr lang="en-US" sz="2100" dirty="0"/>
              <a:t> non, </a:t>
            </a:r>
            <a:r>
              <a:rPr lang="en-US" sz="2100" dirty="0" err="1"/>
              <a:t>ullamcorper</a:t>
            </a:r>
            <a:r>
              <a:rPr lang="en-US" sz="2100" dirty="0"/>
              <a:t> ac, </a:t>
            </a:r>
            <a:r>
              <a:rPr lang="en-US" sz="2100" dirty="0" err="1"/>
              <a:t>pellentesque</a:t>
            </a:r>
            <a:r>
              <a:rPr lang="en-US" sz="2100" dirty="0"/>
              <a:t> in, sem. </a:t>
            </a:r>
            <a:r>
              <a:rPr lang="en-US" sz="2100" dirty="0" err="1"/>
              <a:t>Cras</a:t>
            </a:r>
            <a:r>
              <a:rPr lang="en-US" sz="2100" dirty="0"/>
              <a:t> </a:t>
            </a:r>
            <a:r>
              <a:rPr lang="en-US" sz="2100" dirty="0" err="1"/>
              <a:t>placerat</a:t>
            </a:r>
            <a:r>
              <a:rPr lang="en-US" sz="2100" dirty="0"/>
              <a:t> </a:t>
            </a:r>
            <a:r>
              <a:rPr lang="en-US" sz="2100" dirty="0" err="1"/>
              <a:t>hendrerit</a:t>
            </a:r>
            <a:r>
              <a:rPr lang="en-US" sz="2100" dirty="0"/>
              <a:t> diam. </a:t>
            </a:r>
          </a:p>
          <a:p>
            <a:pPr>
              <a:lnSpc>
                <a:spcPct val="150000"/>
              </a:lnSpc>
            </a:pPr>
            <a:r>
              <a:rPr lang="en-US" sz="2100" dirty="0" err="1"/>
              <a:t>Nulla</a:t>
            </a:r>
            <a:r>
              <a:rPr lang="en-US" sz="2100" dirty="0"/>
              <a:t> et dolor ac </a:t>
            </a:r>
            <a:r>
              <a:rPr lang="en-US" sz="2100" dirty="0" err="1"/>
              <a:t>turpis</a:t>
            </a:r>
            <a:r>
              <a:rPr lang="en-US" sz="2100" dirty="0"/>
              <a:t> </a:t>
            </a:r>
            <a:r>
              <a:rPr lang="en-US" sz="2100" dirty="0" err="1"/>
              <a:t>fringilla</a:t>
            </a:r>
            <a:r>
              <a:rPr lang="en-US" sz="2100" dirty="0"/>
              <a:t> </a:t>
            </a:r>
            <a:r>
              <a:rPr lang="en-US" sz="2100" dirty="0" err="1"/>
              <a:t>semper</a:t>
            </a:r>
            <a:r>
              <a:rPr lang="en-US" sz="2100" dirty="0"/>
              <a:t>. </a:t>
            </a:r>
            <a:r>
              <a:rPr lang="en-US" sz="2100" dirty="0" err="1"/>
              <a:t>Proin</a:t>
            </a:r>
            <a:r>
              <a:rPr lang="en-US" sz="2100" dirty="0"/>
              <a:t> </a:t>
            </a:r>
            <a:r>
              <a:rPr lang="en-US" sz="2100" dirty="0" err="1"/>
              <a:t>pulvinar</a:t>
            </a:r>
            <a:r>
              <a:rPr lang="en-US" sz="2100" dirty="0"/>
              <a:t>. Integer sem. </a:t>
            </a:r>
            <a:r>
              <a:rPr lang="en-US" sz="2100" dirty="0" err="1"/>
              <a:t>Quisque</a:t>
            </a:r>
            <a:r>
              <a:rPr lang="en-US" sz="2100" dirty="0"/>
              <a:t> </a:t>
            </a:r>
            <a:r>
              <a:rPr lang="en-US" sz="2100" dirty="0" err="1"/>
              <a:t>quis</a:t>
            </a:r>
            <a:r>
              <a:rPr lang="en-US" sz="2100" dirty="0"/>
              <a:t> magna </a:t>
            </a:r>
            <a:r>
              <a:rPr lang="en-US" sz="2100" dirty="0" err="1"/>
              <a:t>euismod</a:t>
            </a:r>
            <a:r>
              <a:rPr lang="en-US" sz="2100" dirty="0"/>
              <a:t> </a:t>
            </a:r>
            <a:r>
              <a:rPr lang="en-US" sz="2100" dirty="0" err="1"/>
              <a:t>augue</a:t>
            </a:r>
            <a:r>
              <a:rPr lang="en-US" sz="2100" dirty="0"/>
              <a:t> </a:t>
            </a:r>
            <a:r>
              <a:rPr lang="en-US" sz="2100" dirty="0" err="1"/>
              <a:t>consectetuer</a:t>
            </a:r>
            <a:r>
              <a:rPr lang="en-US" sz="2100" dirty="0"/>
              <a:t> </a:t>
            </a:r>
            <a:r>
              <a:rPr lang="en-US" sz="2100" dirty="0" err="1"/>
              <a:t>elementum</a:t>
            </a:r>
            <a:r>
              <a:rPr lang="en-US" sz="2100" dirty="0"/>
              <a:t>. </a:t>
            </a:r>
            <a:r>
              <a:rPr lang="en-US" sz="2100" dirty="0" err="1"/>
              <a:t>Vivamus</a:t>
            </a:r>
            <a:r>
              <a:rPr lang="en-US" sz="2100" dirty="0"/>
              <a:t> </a:t>
            </a:r>
            <a:r>
              <a:rPr lang="en-US" sz="2100" dirty="0" err="1"/>
              <a:t>turpis</a:t>
            </a:r>
            <a:r>
              <a:rPr lang="en-US" sz="2100" dirty="0"/>
              <a:t>. Maecenas </a:t>
            </a:r>
            <a:r>
              <a:rPr lang="en-US" sz="2100" dirty="0" err="1"/>
              <a:t>lectus</a:t>
            </a:r>
            <a:r>
              <a:rPr lang="en-US" sz="2100" dirty="0"/>
              <a:t> </a:t>
            </a:r>
            <a:r>
              <a:rPr lang="en-US" sz="2100" dirty="0" err="1"/>
              <a:t>tortor</a:t>
            </a:r>
            <a:r>
              <a:rPr lang="en-US" sz="2100" dirty="0"/>
              <a:t>, </a:t>
            </a:r>
            <a:r>
              <a:rPr lang="en-US" sz="2100" dirty="0" err="1"/>
              <a:t>accumsan</a:t>
            </a:r>
            <a:r>
              <a:rPr lang="en-US" sz="2100" dirty="0"/>
              <a:t> ac, </a:t>
            </a:r>
            <a:r>
              <a:rPr lang="en-US" sz="2100" dirty="0" err="1"/>
              <a:t>cursus</a:t>
            </a:r>
            <a:r>
              <a:rPr lang="en-US" sz="2100" dirty="0"/>
              <a:t> </a:t>
            </a:r>
            <a:r>
              <a:rPr lang="en-US" sz="2100" dirty="0" err="1"/>
              <a:t>pretium</a:t>
            </a:r>
            <a:r>
              <a:rPr lang="en-US" sz="2100" dirty="0"/>
              <a:t>, </a:t>
            </a:r>
            <a:r>
              <a:rPr lang="en-US" sz="2100" dirty="0" err="1"/>
              <a:t>hendrerit</a:t>
            </a:r>
            <a:r>
              <a:rPr lang="en-US" sz="2100" dirty="0"/>
              <a:t> sit </a:t>
            </a:r>
            <a:r>
              <a:rPr lang="en-US" sz="2100" dirty="0" err="1"/>
              <a:t>amet</a:t>
            </a:r>
            <a:r>
              <a:rPr lang="en-US" sz="2100" dirty="0"/>
              <a:t>, quam. </a:t>
            </a:r>
            <a:r>
              <a:rPr lang="en-US" sz="2100" dirty="0" err="1"/>
              <a:t>Vivamus</a:t>
            </a:r>
            <a:r>
              <a:rPr lang="en-US" sz="2100" dirty="0"/>
              <a:t> in </a:t>
            </a:r>
            <a:r>
              <a:rPr lang="en-US" sz="2100" dirty="0" err="1"/>
              <a:t>massa</a:t>
            </a:r>
            <a:r>
              <a:rPr lang="en-US" sz="2100" dirty="0"/>
              <a:t> ac </a:t>
            </a:r>
            <a:r>
              <a:rPr lang="en-US" sz="2100" dirty="0" err="1"/>
              <a:t>pede</a:t>
            </a:r>
            <a:r>
              <a:rPr lang="en-US" sz="2100" dirty="0"/>
              <a:t> </a:t>
            </a:r>
            <a:r>
              <a:rPr lang="en-US" sz="2100" dirty="0" err="1"/>
              <a:t>lacinia</a:t>
            </a:r>
            <a:r>
              <a:rPr lang="en-US" sz="2100" dirty="0"/>
              <a:t> </a:t>
            </a:r>
            <a:r>
              <a:rPr lang="en-US" sz="2100" dirty="0" err="1"/>
              <a:t>egestas</a:t>
            </a:r>
            <a:r>
              <a:rPr lang="en-US" sz="2100" dirty="0"/>
              <a:t>. </a:t>
            </a:r>
            <a:r>
              <a:rPr lang="en-US" sz="2100" dirty="0" err="1"/>
              <a:t>Vestibulum</a:t>
            </a:r>
            <a:r>
              <a:rPr lang="en-US" sz="2100" dirty="0"/>
              <a:t> ante </a:t>
            </a:r>
            <a:r>
              <a:rPr lang="en-US" sz="2100" dirty="0" err="1"/>
              <a:t>ipsum</a:t>
            </a:r>
            <a:r>
              <a:rPr lang="en-US" sz="2100" dirty="0"/>
              <a:t> </a:t>
            </a:r>
            <a:r>
              <a:rPr lang="en-US" sz="2100" dirty="0" err="1"/>
              <a:t>primis</a:t>
            </a:r>
            <a:r>
              <a:rPr lang="en-US" sz="2100" dirty="0"/>
              <a:t> in </a:t>
            </a:r>
            <a:r>
              <a:rPr lang="en-US" sz="2100" dirty="0" err="1"/>
              <a:t>faucibus</a:t>
            </a:r>
            <a:r>
              <a:rPr lang="en-US" sz="2100" dirty="0"/>
              <a:t> </a:t>
            </a:r>
            <a:r>
              <a:rPr lang="en-US" sz="2100" dirty="0" err="1"/>
              <a:t>orci</a:t>
            </a:r>
            <a:r>
              <a:rPr lang="en-US" sz="2100" dirty="0"/>
              <a:t> </a:t>
            </a:r>
            <a:r>
              <a:rPr lang="en-US" sz="2100" dirty="0" err="1"/>
              <a:t>luctus</a:t>
            </a:r>
            <a:r>
              <a:rPr lang="en-US" sz="2100" dirty="0"/>
              <a:t> et </a:t>
            </a:r>
            <a:r>
              <a:rPr lang="en-US" sz="2100" dirty="0" err="1"/>
              <a:t>ultrices</a:t>
            </a:r>
            <a:r>
              <a:rPr lang="en-US" sz="2100" dirty="0"/>
              <a:t> </a:t>
            </a:r>
            <a:r>
              <a:rPr lang="en-US" sz="2100" dirty="0" err="1"/>
              <a:t>posuere</a:t>
            </a:r>
            <a:r>
              <a:rPr lang="en-US" sz="2100" dirty="0"/>
              <a:t> </a:t>
            </a:r>
            <a:r>
              <a:rPr lang="en-US" sz="2100" dirty="0" err="1"/>
              <a:t>cubilia</a:t>
            </a:r>
            <a:r>
              <a:rPr lang="en-US" sz="2100" dirty="0"/>
              <a:t> </a:t>
            </a:r>
            <a:r>
              <a:rPr lang="en-US" sz="2100" dirty="0" err="1"/>
              <a:t>Curae</a:t>
            </a:r>
            <a:r>
              <a:rPr lang="en-US" sz="2100" dirty="0"/>
              <a:t>; </a:t>
            </a:r>
            <a:r>
              <a:rPr lang="en-US" sz="2100" dirty="0" err="1"/>
              <a:t>Sed</a:t>
            </a:r>
            <a:r>
              <a:rPr lang="en-US" sz="2100" dirty="0"/>
              <a:t> </a:t>
            </a:r>
            <a:r>
              <a:rPr lang="en-US" sz="2100" dirty="0" err="1"/>
              <a:t>aliquet</a:t>
            </a:r>
            <a:r>
              <a:rPr lang="en-US" sz="2100" dirty="0"/>
              <a:t> </a:t>
            </a:r>
            <a:r>
              <a:rPr lang="en-US" sz="2100" dirty="0" err="1"/>
              <a:t>pharetra</a:t>
            </a:r>
            <a:r>
              <a:rPr lang="en-US" sz="2100" dirty="0"/>
              <a:t> </a:t>
            </a:r>
            <a:r>
              <a:rPr lang="en-US" sz="2100" dirty="0" err="1"/>
              <a:t>sapien</a:t>
            </a:r>
            <a:r>
              <a:rPr lang="en-US" sz="2100" dirty="0"/>
              <a:t>. </a:t>
            </a:r>
            <a:r>
              <a:rPr lang="en-US" sz="2100" dirty="0" err="1"/>
              <a:t>Proin</a:t>
            </a:r>
            <a:r>
              <a:rPr lang="en-US" sz="2100" dirty="0"/>
              <a:t> </a:t>
            </a:r>
            <a:r>
              <a:rPr lang="en-US" sz="2100" dirty="0" err="1"/>
              <a:t>vulputate</a:t>
            </a:r>
            <a:r>
              <a:rPr lang="en-US" sz="2100" dirty="0"/>
              <a:t> dui at </a:t>
            </a:r>
            <a:r>
              <a:rPr lang="en-US" sz="2100" dirty="0" err="1"/>
              <a:t>enim</a:t>
            </a:r>
            <a:r>
              <a:rPr lang="en-US" sz="2100" dirty="0"/>
              <a:t> </a:t>
            </a:r>
            <a:r>
              <a:rPr lang="en-US" sz="2100" dirty="0" err="1"/>
              <a:t>iaculis</a:t>
            </a:r>
            <a:r>
              <a:rPr lang="en-US" sz="2100" dirty="0"/>
              <a:t> </a:t>
            </a:r>
            <a:r>
              <a:rPr lang="en-US" sz="2100" dirty="0" err="1"/>
              <a:t>hendrerit</a:t>
            </a:r>
            <a:r>
              <a:rPr lang="en-US" sz="2100" dirty="0"/>
              <a:t>. </a:t>
            </a:r>
            <a:r>
              <a:rPr lang="en-US" sz="2100" dirty="0" err="1"/>
              <a:t>Cras</a:t>
            </a:r>
            <a:r>
              <a:rPr lang="en-US" sz="2100" dirty="0"/>
              <a:t> </a:t>
            </a:r>
            <a:r>
              <a:rPr lang="en-US" sz="2100" dirty="0" err="1"/>
              <a:t>sodales</a:t>
            </a:r>
            <a:r>
              <a:rPr lang="en-US" sz="2100" dirty="0"/>
              <a:t> </a:t>
            </a:r>
            <a:r>
              <a:rPr lang="en-US" sz="2100" dirty="0" err="1"/>
              <a:t>placerat</a:t>
            </a:r>
            <a:r>
              <a:rPr lang="en-US" sz="2100" dirty="0"/>
              <a:t> </a:t>
            </a:r>
            <a:r>
              <a:rPr lang="en-US" sz="2100" dirty="0" err="1"/>
              <a:t>nunc</a:t>
            </a:r>
            <a:r>
              <a:rPr lang="en-US" sz="2100" dirty="0"/>
              <a:t>. </a:t>
            </a:r>
            <a:r>
              <a:rPr lang="en-US" sz="2100" dirty="0" err="1"/>
              <a:t>Suspendisse</a:t>
            </a:r>
            <a:r>
              <a:rPr lang="en-US" sz="2100" dirty="0"/>
              <a:t> </a:t>
            </a:r>
            <a:r>
              <a:rPr lang="en-US" sz="2100" dirty="0" err="1"/>
              <a:t>ut</a:t>
            </a:r>
            <a:r>
              <a:rPr lang="en-US" sz="2100" dirty="0"/>
              <a:t> </a:t>
            </a:r>
            <a:r>
              <a:rPr lang="en-US" sz="2100" dirty="0" err="1"/>
              <a:t>neque</a:t>
            </a:r>
            <a:r>
              <a:rPr lang="en-US" sz="2100" dirty="0"/>
              <a:t>. </a:t>
            </a:r>
            <a:r>
              <a:rPr lang="en-US" sz="2100" dirty="0" err="1"/>
              <a:t>Suspendisse</a:t>
            </a:r>
            <a:r>
              <a:rPr lang="en-US" sz="2100" dirty="0"/>
              <a:t> </a:t>
            </a:r>
            <a:r>
              <a:rPr lang="en-US" sz="2100" dirty="0" err="1"/>
              <a:t>eget</a:t>
            </a:r>
            <a:r>
              <a:rPr lang="en-US" sz="2100" dirty="0"/>
              <a:t> </a:t>
            </a:r>
            <a:r>
              <a:rPr lang="en-US" sz="2100" dirty="0" err="1"/>
              <a:t>elit</a:t>
            </a:r>
            <a:r>
              <a:rPr lang="en-US" sz="2100" dirty="0"/>
              <a:t> </a:t>
            </a:r>
            <a:r>
              <a:rPr lang="en-US" sz="2100" dirty="0" err="1"/>
              <a:t>quis</a:t>
            </a:r>
            <a:r>
              <a:rPr lang="en-US" sz="2100" dirty="0"/>
              <a:t> </a:t>
            </a:r>
            <a:r>
              <a:rPr lang="en-US" sz="2100" dirty="0" err="1"/>
              <a:t>augue</a:t>
            </a:r>
            <a:r>
              <a:rPr lang="en-US" sz="2100" dirty="0"/>
              <a:t> tempus </a:t>
            </a:r>
            <a:r>
              <a:rPr lang="en-US" sz="2100" dirty="0" err="1"/>
              <a:t>eleifend</a:t>
            </a:r>
            <a:r>
              <a:rPr lang="en-US" sz="2100" dirty="0"/>
              <a:t>. </a:t>
            </a:r>
          </a:p>
          <a:p>
            <a:pPr>
              <a:lnSpc>
                <a:spcPct val="150000"/>
              </a:lnSpc>
            </a:pPr>
            <a:r>
              <a:rPr lang="en-US" sz="2100" dirty="0" err="1"/>
              <a:t>Curabitur</a:t>
            </a:r>
            <a:r>
              <a:rPr lang="en-US" sz="2100" dirty="0"/>
              <a:t> </a:t>
            </a:r>
            <a:r>
              <a:rPr lang="en-US" sz="2100" dirty="0" err="1"/>
              <a:t>sollicitudin</a:t>
            </a:r>
            <a:r>
              <a:rPr lang="en-US" sz="2100" dirty="0"/>
              <a:t>. </a:t>
            </a:r>
            <a:r>
              <a:rPr lang="en-US" sz="2100" dirty="0" err="1"/>
              <a:t>Aenean</a:t>
            </a:r>
            <a:r>
              <a:rPr lang="en-US" sz="2100" dirty="0"/>
              <a:t> </a:t>
            </a:r>
            <a:r>
              <a:rPr lang="en-US" sz="2100" dirty="0" err="1"/>
              <a:t>scelerisque</a:t>
            </a:r>
            <a:r>
              <a:rPr lang="en-US" sz="2100" dirty="0"/>
              <a:t>. </a:t>
            </a:r>
            <a:r>
              <a:rPr lang="en-US" sz="2100" dirty="0" err="1"/>
              <a:t>Proin</a:t>
            </a:r>
            <a:r>
              <a:rPr lang="en-US" sz="2100" dirty="0"/>
              <a:t> at </a:t>
            </a:r>
            <a:r>
              <a:rPr lang="en-US" sz="2100" dirty="0" err="1"/>
              <a:t>massa</a:t>
            </a:r>
            <a:r>
              <a:rPr lang="en-US" sz="2100" dirty="0"/>
              <a:t> </a:t>
            </a:r>
            <a:r>
              <a:rPr lang="en-US" sz="2100" dirty="0" err="1"/>
              <a:t>sed</a:t>
            </a:r>
            <a:r>
              <a:rPr lang="en-US" sz="2100" dirty="0"/>
              <a:t> </a:t>
            </a:r>
            <a:r>
              <a:rPr lang="en-US" sz="2100" dirty="0" err="1"/>
              <a:t>pede</a:t>
            </a:r>
            <a:r>
              <a:rPr lang="en-US" sz="2100" dirty="0"/>
              <a:t> </a:t>
            </a:r>
            <a:r>
              <a:rPr lang="en-US" sz="2100" dirty="0" err="1"/>
              <a:t>luctus</a:t>
            </a:r>
            <a:r>
              <a:rPr lang="en-US" sz="2100" dirty="0"/>
              <a:t> </a:t>
            </a:r>
            <a:r>
              <a:rPr lang="en-US" sz="2100" dirty="0" err="1"/>
              <a:t>accumsan</a:t>
            </a:r>
            <a:r>
              <a:rPr lang="en-US" sz="2100" dirty="0"/>
              <a:t>. </a:t>
            </a:r>
            <a:r>
              <a:rPr lang="en-US" sz="2100" dirty="0" err="1"/>
              <a:t>Vivamus</a:t>
            </a:r>
            <a:r>
              <a:rPr lang="en-US" sz="2100" dirty="0"/>
              <a:t> </a:t>
            </a:r>
            <a:r>
              <a:rPr lang="en-US" sz="2100" dirty="0" err="1"/>
              <a:t>auctor</a:t>
            </a:r>
            <a:r>
              <a:rPr lang="en-US" sz="2100" dirty="0"/>
              <a:t> </a:t>
            </a:r>
            <a:r>
              <a:rPr lang="en-US" sz="2100" dirty="0" err="1"/>
              <a:t>justo</a:t>
            </a:r>
            <a:r>
              <a:rPr lang="en-US" sz="2100" dirty="0"/>
              <a:t> non </a:t>
            </a:r>
            <a:r>
              <a:rPr lang="en-US" sz="2100" dirty="0" err="1"/>
              <a:t>velit</a:t>
            </a:r>
            <a:r>
              <a:rPr lang="en-US" sz="2100" dirty="0"/>
              <a:t>. </a:t>
            </a:r>
            <a:r>
              <a:rPr lang="en-US" sz="2100" dirty="0" err="1"/>
              <a:t>Quisque</a:t>
            </a:r>
            <a:r>
              <a:rPr lang="en-US" sz="2100" dirty="0"/>
              <a:t> </a:t>
            </a:r>
            <a:r>
              <a:rPr lang="en-US" sz="2100" dirty="0" err="1"/>
              <a:t>sapien</a:t>
            </a:r>
            <a:r>
              <a:rPr lang="en-US" sz="2100" dirty="0"/>
              <a:t> </a:t>
            </a:r>
            <a:r>
              <a:rPr lang="en-US" sz="2100" dirty="0" err="1"/>
              <a:t>urna</a:t>
            </a:r>
            <a:r>
              <a:rPr lang="en-US" sz="2100" dirty="0"/>
              <a:t>, </a:t>
            </a:r>
            <a:r>
              <a:rPr lang="en-US" sz="2100" dirty="0" err="1"/>
              <a:t>auctor</a:t>
            </a:r>
            <a:r>
              <a:rPr lang="en-US" sz="2100" dirty="0"/>
              <a:t> non, </a:t>
            </a:r>
            <a:r>
              <a:rPr lang="en-US" sz="2100" dirty="0" err="1"/>
              <a:t>elementum</a:t>
            </a:r>
            <a:r>
              <a:rPr lang="en-US" sz="2100" dirty="0"/>
              <a:t> in, </a:t>
            </a:r>
            <a:r>
              <a:rPr lang="en-US" sz="2100" dirty="0" err="1"/>
              <a:t>pretium</a:t>
            </a:r>
            <a:r>
              <a:rPr lang="en-US" sz="2100" dirty="0"/>
              <a:t> a, </a:t>
            </a:r>
            <a:r>
              <a:rPr lang="en-US" sz="2100" dirty="0" err="1"/>
              <a:t>massa</a:t>
            </a:r>
            <a:r>
              <a:rPr lang="en-US" sz="2100" dirty="0"/>
              <a:t>. </a:t>
            </a:r>
            <a:r>
              <a:rPr lang="en-US" sz="2100" dirty="0" err="1"/>
              <a:t>Vestibulum</a:t>
            </a:r>
            <a:r>
              <a:rPr lang="en-US" sz="2100" dirty="0"/>
              <a:t> ante </a:t>
            </a:r>
            <a:r>
              <a:rPr lang="en-US" sz="2100" dirty="0" err="1"/>
              <a:t>ipsum</a:t>
            </a:r>
            <a:r>
              <a:rPr lang="en-US" sz="2100" dirty="0"/>
              <a:t> </a:t>
            </a:r>
            <a:r>
              <a:rPr lang="en-US" sz="2100" dirty="0" err="1"/>
              <a:t>primis</a:t>
            </a:r>
            <a:r>
              <a:rPr lang="en-US" sz="2100" dirty="0"/>
              <a:t> in </a:t>
            </a:r>
            <a:r>
              <a:rPr lang="en-US" sz="2100" dirty="0" err="1"/>
              <a:t>faucibus</a:t>
            </a:r>
            <a:r>
              <a:rPr lang="en-US" sz="2100" dirty="0"/>
              <a:t> </a:t>
            </a:r>
            <a:r>
              <a:rPr lang="en-US" sz="2100" dirty="0" err="1"/>
              <a:t>orci</a:t>
            </a:r>
            <a:r>
              <a:rPr lang="en-US" sz="2100" dirty="0"/>
              <a:t> </a:t>
            </a:r>
            <a:r>
              <a:rPr lang="en-US" sz="2100" dirty="0" err="1"/>
              <a:t>luctus</a:t>
            </a:r>
            <a:r>
              <a:rPr lang="en-US" sz="2100" dirty="0"/>
              <a:t> et </a:t>
            </a:r>
            <a:r>
              <a:rPr lang="en-US" sz="2100" dirty="0" err="1"/>
              <a:t>ultrices</a:t>
            </a:r>
            <a:r>
              <a:rPr lang="en-US" sz="2100" dirty="0"/>
              <a:t> </a:t>
            </a:r>
            <a:r>
              <a:rPr lang="en-US" sz="2100" dirty="0" err="1"/>
              <a:t>posuere</a:t>
            </a:r>
            <a:r>
              <a:rPr lang="en-US" sz="2100" dirty="0"/>
              <a:t> </a:t>
            </a:r>
            <a:r>
              <a:rPr lang="en-US" sz="2100" dirty="0" err="1"/>
              <a:t>cubilia</a:t>
            </a:r>
            <a:r>
              <a:rPr lang="en-US" sz="2100" dirty="0"/>
              <a:t> </a:t>
            </a:r>
            <a:r>
              <a:rPr lang="en-US" sz="2100" dirty="0" err="1"/>
              <a:t>Curae</a:t>
            </a:r>
            <a:r>
              <a:rPr lang="en-US" sz="2100" dirty="0"/>
              <a:t>; </a:t>
            </a:r>
            <a:r>
              <a:rPr lang="en-US" sz="2100" dirty="0" err="1"/>
              <a:t>Fusce</a:t>
            </a:r>
            <a:r>
              <a:rPr lang="en-US" sz="2100" dirty="0"/>
              <a:t> ac </a:t>
            </a:r>
            <a:r>
              <a:rPr lang="en-US" sz="2100" dirty="0" err="1"/>
              <a:t>orci</a:t>
            </a:r>
            <a:r>
              <a:rPr lang="en-US" sz="2100" dirty="0"/>
              <a:t>. </a:t>
            </a:r>
            <a:r>
              <a:rPr lang="en-US" sz="2100" dirty="0" err="1"/>
              <a:t>Nullam</a:t>
            </a:r>
            <a:r>
              <a:rPr lang="en-US" sz="2100" dirty="0"/>
              <a:t> </a:t>
            </a:r>
            <a:r>
              <a:rPr lang="en-US" sz="2100" dirty="0" err="1"/>
              <a:t>laoreet</a:t>
            </a:r>
            <a:r>
              <a:rPr lang="en-US" sz="2100" dirty="0"/>
              <a:t>, </a:t>
            </a:r>
            <a:r>
              <a:rPr lang="en-US" sz="2100" dirty="0" err="1"/>
              <a:t>ipsum</a:t>
            </a:r>
            <a:r>
              <a:rPr lang="en-US" sz="2100" dirty="0"/>
              <a:t> </a:t>
            </a:r>
            <a:r>
              <a:rPr lang="en-US" sz="2100" dirty="0" err="1"/>
              <a:t>sagittis</a:t>
            </a:r>
            <a:r>
              <a:rPr lang="en-US" sz="2100" dirty="0"/>
              <a:t> </a:t>
            </a:r>
            <a:r>
              <a:rPr lang="en-US" sz="2100" dirty="0" err="1"/>
              <a:t>iaculis</a:t>
            </a:r>
            <a:r>
              <a:rPr lang="en-US" sz="2100" dirty="0"/>
              <a:t> dictum, </a:t>
            </a:r>
            <a:r>
              <a:rPr lang="en-US" sz="2100" dirty="0" err="1"/>
              <a:t>lorem</a:t>
            </a:r>
            <a:r>
              <a:rPr lang="en-US" sz="2100" dirty="0"/>
              <a:t> </a:t>
            </a:r>
            <a:r>
              <a:rPr lang="en-US" sz="2100" dirty="0" err="1"/>
              <a:t>diam</a:t>
            </a:r>
            <a:r>
              <a:rPr lang="en-US" sz="2100" dirty="0"/>
              <a:t> </a:t>
            </a:r>
            <a:r>
              <a:rPr lang="en-US" sz="2100" dirty="0" err="1"/>
              <a:t>malesuada</a:t>
            </a:r>
            <a:r>
              <a:rPr lang="en-US" sz="2100" dirty="0"/>
              <a:t> </a:t>
            </a:r>
            <a:r>
              <a:rPr lang="en-US" sz="2100" dirty="0" err="1"/>
              <a:t>nibh</a:t>
            </a:r>
            <a:r>
              <a:rPr lang="en-US" sz="2100" dirty="0"/>
              <a:t>, a </a:t>
            </a:r>
            <a:r>
              <a:rPr lang="en-US" sz="2100" dirty="0" err="1"/>
              <a:t>ultrices</a:t>
            </a:r>
            <a:r>
              <a:rPr lang="en-US" sz="2100" dirty="0"/>
              <a:t> </a:t>
            </a:r>
            <a:r>
              <a:rPr lang="en-US" sz="2100" dirty="0" err="1"/>
              <a:t>orci</a:t>
            </a:r>
            <a:r>
              <a:rPr lang="en-US" sz="2100" dirty="0"/>
              <a:t> </a:t>
            </a:r>
            <a:r>
              <a:rPr lang="en-US" sz="2100" dirty="0" err="1"/>
              <a:t>urna</a:t>
            </a:r>
            <a:r>
              <a:rPr lang="en-US" sz="2100" dirty="0"/>
              <a:t> at quam. </a:t>
            </a:r>
            <a:r>
              <a:rPr lang="en-US" sz="2100" dirty="0" err="1"/>
              <a:t>Aliquam</a:t>
            </a:r>
            <a:r>
              <a:rPr lang="en-US" sz="2100" dirty="0"/>
              <a:t> </a:t>
            </a:r>
            <a:r>
              <a:rPr lang="en-US" sz="2100" dirty="0" err="1"/>
              <a:t>congue</a:t>
            </a:r>
            <a:r>
              <a:rPr lang="en-US" sz="2100" dirty="0"/>
              <a:t>. </a:t>
            </a:r>
            <a:r>
              <a:rPr lang="en-US" sz="2100" dirty="0" err="1"/>
              <a:t>Sed</a:t>
            </a:r>
            <a:r>
              <a:rPr lang="en-US" sz="2100" dirty="0"/>
              <a:t> </a:t>
            </a:r>
            <a:r>
              <a:rPr lang="en-US" sz="2100" dirty="0" err="1"/>
              <a:t>nibh</a:t>
            </a:r>
            <a:r>
              <a:rPr lang="en-US" sz="2100" dirty="0"/>
              <a:t> </a:t>
            </a:r>
            <a:r>
              <a:rPr lang="en-US" sz="2100" dirty="0" err="1"/>
              <a:t>metus</a:t>
            </a:r>
            <a:r>
              <a:rPr lang="en-US" sz="2100" dirty="0"/>
              <a:t>, </a:t>
            </a:r>
            <a:r>
              <a:rPr lang="en-US" sz="2100" dirty="0" err="1"/>
              <a:t>iaculis</a:t>
            </a:r>
            <a:r>
              <a:rPr lang="en-US" sz="2100" dirty="0"/>
              <a:t> </a:t>
            </a:r>
          </a:p>
        </p:txBody>
      </p:sp>
      <p:sp>
        <p:nvSpPr>
          <p:cNvPr id="21" name="Text Box 8"/>
          <p:cNvSpPr txBox="1">
            <a:spLocks noChangeArrowheads="1"/>
          </p:cNvSpPr>
          <p:nvPr/>
        </p:nvSpPr>
        <p:spPr bwMode="auto">
          <a:xfrm>
            <a:off x="28670250" y="4789762"/>
            <a:ext cx="8001000" cy="31938638"/>
          </a:xfrm>
          <a:prstGeom prst="rect">
            <a:avLst/>
          </a:prstGeom>
          <a:solidFill>
            <a:srgbClr val="FFFFFF">
              <a:alpha val="50195"/>
            </a:srgbClr>
          </a:solidFill>
          <a:ln w="6350" algn="in">
            <a:solidFill>
              <a:srgbClr val="999999"/>
            </a:solidFill>
            <a:miter lim="800000"/>
            <a:headEnd/>
            <a:tailEnd/>
          </a:ln>
        </p:spPr>
        <p:txBody>
          <a:bodyPr lIns="200025" tIns="200025" rIns="200025" bIns="32004"/>
          <a:lstStyle/>
          <a:p>
            <a:r>
              <a:rPr lang="en-US" sz="3500" dirty="0">
                <a:solidFill>
                  <a:srgbClr val="000000"/>
                </a:solidFill>
                <a:latin typeface="Arial Black" pitchFamily="34" charset="0"/>
              </a:rPr>
              <a:t>Column 2</a:t>
            </a:r>
          </a:p>
          <a:p>
            <a:pPr>
              <a:lnSpc>
                <a:spcPct val="150000"/>
              </a:lnSpc>
            </a:pPr>
            <a:r>
              <a:rPr lang="en-US" sz="2100" dirty="0" err="1"/>
              <a:t>Lorem</a:t>
            </a:r>
            <a:r>
              <a:rPr lang="en-US" sz="2100" dirty="0"/>
              <a:t> </a:t>
            </a:r>
            <a:r>
              <a:rPr lang="en-US" sz="2100" dirty="0" err="1"/>
              <a:t>ipsum</a:t>
            </a:r>
            <a:r>
              <a:rPr lang="en-US" sz="2100" dirty="0"/>
              <a:t> dolor sit </a:t>
            </a:r>
            <a:r>
              <a:rPr lang="en-US" sz="2100" dirty="0" err="1"/>
              <a:t>amet</a:t>
            </a:r>
            <a:r>
              <a:rPr lang="en-US" sz="2100" dirty="0"/>
              <a:t>, </a:t>
            </a:r>
            <a:r>
              <a:rPr lang="en-US" sz="2100" dirty="0" err="1"/>
              <a:t>consectetuer</a:t>
            </a:r>
            <a:r>
              <a:rPr lang="en-US" sz="2100" dirty="0"/>
              <a:t> </a:t>
            </a:r>
            <a:r>
              <a:rPr lang="en-US" sz="2100" dirty="0" err="1"/>
              <a:t>adipiscing</a:t>
            </a:r>
            <a:r>
              <a:rPr lang="en-US" sz="2100" dirty="0"/>
              <a:t> </a:t>
            </a:r>
            <a:r>
              <a:rPr lang="en-US" sz="2100" dirty="0" err="1"/>
              <a:t>elit</a:t>
            </a:r>
            <a:r>
              <a:rPr lang="en-US" sz="2100" dirty="0"/>
              <a:t>. </a:t>
            </a:r>
            <a:r>
              <a:rPr lang="en-US" sz="2100" dirty="0" err="1"/>
              <a:t>Nullam</a:t>
            </a:r>
            <a:r>
              <a:rPr lang="en-US" sz="2100" dirty="0"/>
              <a:t> </a:t>
            </a:r>
            <a:r>
              <a:rPr lang="en-US" sz="2100" dirty="0" err="1"/>
              <a:t>mollis</a:t>
            </a:r>
            <a:r>
              <a:rPr lang="en-US" sz="2100" dirty="0"/>
              <a:t> </a:t>
            </a:r>
            <a:r>
              <a:rPr lang="en-US" sz="2100" dirty="0" err="1"/>
              <a:t>leo</a:t>
            </a:r>
            <a:r>
              <a:rPr lang="en-US" sz="2100" dirty="0"/>
              <a:t> id </a:t>
            </a:r>
            <a:r>
              <a:rPr lang="en-US" sz="2100" dirty="0" err="1"/>
              <a:t>neque</a:t>
            </a:r>
            <a:r>
              <a:rPr lang="en-US" sz="2100" dirty="0"/>
              <a:t>. In id </a:t>
            </a:r>
            <a:r>
              <a:rPr lang="en-US" sz="2100" dirty="0" err="1"/>
              <a:t>nunc</a:t>
            </a:r>
            <a:r>
              <a:rPr lang="en-US" sz="2100" dirty="0"/>
              <a:t> non </a:t>
            </a:r>
            <a:r>
              <a:rPr lang="en-US" sz="2100" dirty="0" err="1"/>
              <a:t>urna</a:t>
            </a:r>
            <a:r>
              <a:rPr lang="en-US" sz="2100" dirty="0"/>
              <a:t> dictum </a:t>
            </a:r>
            <a:r>
              <a:rPr lang="en-US" sz="2100" dirty="0" err="1"/>
              <a:t>accumsan</a:t>
            </a:r>
            <a:r>
              <a:rPr lang="en-US" sz="2100" dirty="0"/>
              <a:t>. In </a:t>
            </a:r>
            <a:r>
              <a:rPr lang="en-US" sz="2100" dirty="0" err="1"/>
              <a:t>porta</a:t>
            </a:r>
            <a:r>
              <a:rPr lang="en-US" sz="2100" dirty="0"/>
              <a:t> </a:t>
            </a:r>
            <a:r>
              <a:rPr lang="en-US" sz="2100" dirty="0" err="1"/>
              <a:t>pulvinar</a:t>
            </a:r>
            <a:r>
              <a:rPr lang="en-US" sz="2100" dirty="0"/>
              <a:t> </a:t>
            </a:r>
            <a:r>
              <a:rPr lang="en-US" sz="2100" dirty="0" err="1"/>
              <a:t>tellus</a:t>
            </a:r>
            <a:r>
              <a:rPr lang="en-US" sz="2100" dirty="0"/>
              <a:t>. </a:t>
            </a:r>
            <a:r>
              <a:rPr lang="en-US" sz="2100" dirty="0" err="1"/>
              <a:t>Pellentesque</a:t>
            </a:r>
            <a:r>
              <a:rPr lang="en-US" sz="2100" dirty="0"/>
              <a:t> id </a:t>
            </a:r>
            <a:r>
              <a:rPr lang="en-US" sz="2100" dirty="0" err="1"/>
              <a:t>est</a:t>
            </a:r>
            <a:r>
              <a:rPr lang="en-US" sz="2100" dirty="0"/>
              <a:t> </a:t>
            </a:r>
            <a:r>
              <a:rPr lang="en-US" sz="2100" dirty="0" err="1"/>
              <a:t>nec</a:t>
            </a:r>
            <a:r>
              <a:rPr lang="en-US" sz="2100" dirty="0"/>
              <a:t> </a:t>
            </a:r>
            <a:r>
              <a:rPr lang="en-US" sz="2100" dirty="0" err="1"/>
              <a:t>diam</a:t>
            </a:r>
            <a:r>
              <a:rPr lang="en-US" sz="2100" dirty="0"/>
              <a:t> </a:t>
            </a:r>
            <a:r>
              <a:rPr lang="en-US" sz="2100" dirty="0" err="1"/>
              <a:t>placerat</a:t>
            </a:r>
            <a:r>
              <a:rPr lang="en-US" sz="2100" dirty="0"/>
              <a:t> </a:t>
            </a:r>
            <a:r>
              <a:rPr lang="en-US" sz="2100" dirty="0" err="1"/>
              <a:t>consequat</a:t>
            </a:r>
            <a:r>
              <a:rPr lang="en-US" sz="2100" dirty="0"/>
              <a:t>. </a:t>
            </a:r>
            <a:r>
              <a:rPr lang="en-US" sz="2100" dirty="0" err="1"/>
              <a:t>Suspendisse</a:t>
            </a:r>
            <a:r>
              <a:rPr lang="en-US" sz="2100" dirty="0"/>
              <a:t> </a:t>
            </a:r>
            <a:r>
              <a:rPr lang="en-US" sz="2100" dirty="0" err="1"/>
              <a:t>eu</a:t>
            </a:r>
            <a:r>
              <a:rPr lang="en-US" sz="2100" dirty="0"/>
              <a:t> </a:t>
            </a:r>
            <a:r>
              <a:rPr lang="en-US" sz="2100" dirty="0" err="1"/>
              <a:t>tellus</a:t>
            </a:r>
            <a:r>
              <a:rPr lang="en-US" sz="2100" dirty="0"/>
              <a:t>. </a:t>
            </a:r>
            <a:r>
              <a:rPr lang="en-US" sz="2100" dirty="0" err="1"/>
              <a:t>Pellentesque</a:t>
            </a:r>
            <a:r>
              <a:rPr lang="en-US" sz="2100" dirty="0"/>
              <a:t> non </a:t>
            </a:r>
            <a:r>
              <a:rPr lang="en-US" sz="2100" dirty="0" err="1"/>
              <a:t>eros</a:t>
            </a:r>
            <a:r>
              <a:rPr lang="en-US" sz="2100" dirty="0"/>
              <a:t>. </a:t>
            </a:r>
            <a:r>
              <a:rPr lang="en-US" sz="2100" dirty="0" err="1"/>
              <a:t>Donec</a:t>
            </a:r>
            <a:r>
              <a:rPr lang="en-US" sz="2100" dirty="0"/>
              <a:t> </a:t>
            </a:r>
            <a:r>
              <a:rPr lang="en-US" sz="2100" dirty="0" err="1"/>
              <a:t>lacinia</a:t>
            </a:r>
            <a:r>
              <a:rPr lang="en-US" sz="2100" dirty="0"/>
              <a:t> </a:t>
            </a:r>
            <a:r>
              <a:rPr lang="en-US" sz="2100" dirty="0" err="1"/>
              <a:t>velit</a:t>
            </a:r>
            <a:r>
              <a:rPr lang="en-US" sz="2100" dirty="0"/>
              <a:t> at </a:t>
            </a:r>
            <a:r>
              <a:rPr lang="en-US" sz="2100" dirty="0" err="1"/>
              <a:t>leo</a:t>
            </a:r>
            <a:r>
              <a:rPr lang="en-US" sz="2100" dirty="0"/>
              <a:t>. </a:t>
            </a:r>
            <a:r>
              <a:rPr lang="en-US" sz="2100" dirty="0" err="1"/>
              <a:t>Donec</a:t>
            </a:r>
            <a:r>
              <a:rPr lang="en-US" sz="2100" dirty="0"/>
              <a:t> </a:t>
            </a:r>
            <a:r>
              <a:rPr lang="en-US" sz="2100" dirty="0" err="1"/>
              <a:t>facilisis</a:t>
            </a:r>
            <a:r>
              <a:rPr lang="en-US" sz="2100" dirty="0"/>
              <a:t> </a:t>
            </a:r>
            <a:r>
              <a:rPr lang="en-US" sz="2100" dirty="0" err="1"/>
              <a:t>nibh</a:t>
            </a:r>
            <a:r>
              <a:rPr lang="en-US" sz="2100" dirty="0"/>
              <a:t> </a:t>
            </a:r>
            <a:r>
              <a:rPr lang="en-US" sz="2100" dirty="0" err="1"/>
              <a:t>vel</a:t>
            </a:r>
            <a:r>
              <a:rPr lang="en-US" sz="2100" dirty="0"/>
              <a:t> </a:t>
            </a:r>
            <a:r>
              <a:rPr lang="en-US" sz="2100" dirty="0" err="1"/>
              <a:t>massa</a:t>
            </a:r>
            <a:r>
              <a:rPr lang="en-US" sz="2100" dirty="0"/>
              <a:t>. </a:t>
            </a:r>
            <a:r>
              <a:rPr lang="en-US" sz="2100" dirty="0" err="1"/>
              <a:t>Duis</a:t>
            </a:r>
            <a:r>
              <a:rPr lang="en-US" sz="2100" dirty="0"/>
              <a:t> </a:t>
            </a:r>
            <a:r>
              <a:rPr lang="en-US" sz="2100" dirty="0" err="1"/>
              <a:t>sodales</a:t>
            </a:r>
            <a:r>
              <a:rPr lang="en-US" sz="2100" dirty="0"/>
              <a:t>. </a:t>
            </a:r>
            <a:r>
              <a:rPr lang="en-US" sz="2100" dirty="0" err="1"/>
              <a:t>Suspendisse</a:t>
            </a:r>
            <a:r>
              <a:rPr lang="en-US" sz="2100" dirty="0"/>
              <a:t> </a:t>
            </a:r>
            <a:r>
              <a:rPr lang="en-US" sz="2100" dirty="0" err="1"/>
              <a:t>nibh</a:t>
            </a:r>
            <a:r>
              <a:rPr lang="en-US" sz="2100" dirty="0"/>
              <a:t> </a:t>
            </a:r>
            <a:r>
              <a:rPr lang="en-US" sz="2100" dirty="0" err="1"/>
              <a:t>eros</a:t>
            </a:r>
            <a:r>
              <a:rPr lang="en-US" sz="2100" dirty="0"/>
              <a:t>, </a:t>
            </a:r>
            <a:r>
              <a:rPr lang="en-US" sz="2100" dirty="0" err="1"/>
              <a:t>volutpat</a:t>
            </a:r>
            <a:r>
              <a:rPr lang="en-US" sz="2100" dirty="0"/>
              <a:t> non, </a:t>
            </a:r>
            <a:r>
              <a:rPr lang="en-US" sz="2100" dirty="0" err="1"/>
              <a:t>ullamcorper</a:t>
            </a:r>
            <a:r>
              <a:rPr lang="en-US" sz="2100" dirty="0"/>
              <a:t> ac, </a:t>
            </a:r>
            <a:r>
              <a:rPr lang="en-US" sz="2100" dirty="0" err="1"/>
              <a:t>pellentesque</a:t>
            </a:r>
            <a:r>
              <a:rPr lang="en-US" sz="2100" dirty="0"/>
              <a:t> in, sem. </a:t>
            </a:r>
            <a:r>
              <a:rPr lang="en-US" sz="2100" dirty="0" err="1"/>
              <a:t>Cras</a:t>
            </a:r>
            <a:r>
              <a:rPr lang="en-US" sz="2100" dirty="0"/>
              <a:t> </a:t>
            </a:r>
            <a:r>
              <a:rPr lang="en-US" sz="2100" dirty="0" err="1"/>
              <a:t>placerat</a:t>
            </a:r>
            <a:r>
              <a:rPr lang="en-US" sz="2100" dirty="0"/>
              <a:t> </a:t>
            </a:r>
            <a:r>
              <a:rPr lang="en-US" sz="2100" dirty="0" err="1"/>
              <a:t>hendrerit</a:t>
            </a:r>
            <a:r>
              <a:rPr lang="en-US" sz="2100" dirty="0"/>
              <a:t> diam. </a:t>
            </a:r>
          </a:p>
          <a:p>
            <a:pPr>
              <a:lnSpc>
                <a:spcPct val="150000"/>
              </a:lnSpc>
            </a:pPr>
            <a:r>
              <a:rPr lang="en-US" sz="2100" dirty="0" err="1"/>
              <a:t>Nulla</a:t>
            </a:r>
            <a:r>
              <a:rPr lang="en-US" sz="2100" dirty="0"/>
              <a:t> et dolor ac </a:t>
            </a:r>
            <a:r>
              <a:rPr lang="en-US" sz="2100" dirty="0" err="1"/>
              <a:t>turpis</a:t>
            </a:r>
            <a:r>
              <a:rPr lang="en-US" sz="2100" dirty="0"/>
              <a:t> </a:t>
            </a:r>
            <a:r>
              <a:rPr lang="en-US" sz="2100" dirty="0" err="1"/>
              <a:t>fringilla</a:t>
            </a:r>
            <a:r>
              <a:rPr lang="en-US" sz="2100" dirty="0"/>
              <a:t> </a:t>
            </a:r>
            <a:r>
              <a:rPr lang="en-US" sz="2100" dirty="0" err="1"/>
              <a:t>semper</a:t>
            </a:r>
            <a:r>
              <a:rPr lang="en-US" sz="2100" dirty="0"/>
              <a:t>. </a:t>
            </a:r>
            <a:r>
              <a:rPr lang="en-US" sz="2100" dirty="0" err="1"/>
              <a:t>Proin</a:t>
            </a:r>
            <a:r>
              <a:rPr lang="en-US" sz="2100" dirty="0"/>
              <a:t> </a:t>
            </a:r>
            <a:r>
              <a:rPr lang="en-US" sz="2100" dirty="0" err="1"/>
              <a:t>pulvinar</a:t>
            </a:r>
            <a:r>
              <a:rPr lang="en-US" sz="2100" dirty="0"/>
              <a:t>. Integer sem. </a:t>
            </a:r>
            <a:r>
              <a:rPr lang="en-US" sz="2100" dirty="0" err="1"/>
              <a:t>Quisque</a:t>
            </a:r>
            <a:r>
              <a:rPr lang="en-US" sz="2100" dirty="0"/>
              <a:t> </a:t>
            </a:r>
            <a:r>
              <a:rPr lang="en-US" sz="2100" dirty="0" err="1"/>
              <a:t>quis</a:t>
            </a:r>
            <a:r>
              <a:rPr lang="en-US" sz="2100" dirty="0"/>
              <a:t> magna </a:t>
            </a:r>
            <a:r>
              <a:rPr lang="en-US" sz="2100" dirty="0" err="1"/>
              <a:t>euismod</a:t>
            </a:r>
            <a:r>
              <a:rPr lang="en-US" sz="2100" dirty="0"/>
              <a:t> </a:t>
            </a:r>
            <a:r>
              <a:rPr lang="en-US" sz="2100" dirty="0" err="1"/>
              <a:t>augue</a:t>
            </a:r>
            <a:r>
              <a:rPr lang="en-US" sz="2100" dirty="0"/>
              <a:t> </a:t>
            </a:r>
            <a:r>
              <a:rPr lang="en-US" sz="2100" dirty="0" err="1"/>
              <a:t>consectetuer</a:t>
            </a:r>
            <a:r>
              <a:rPr lang="en-US" sz="2100" dirty="0"/>
              <a:t> </a:t>
            </a:r>
            <a:r>
              <a:rPr lang="en-US" sz="2100" dirty="0" err="1"/>
              <a:t>elementum</a:t>
            </a:r>
            <a:r>
              <a:rPr lang="en-US" sz="2100" dirty="0"/>
              <a:t>. </a:t>
            </a:r>
            <a:r>
              <a:rPr lang="en-US" sz="2100" dirty="0" err="1"/>
              <a:t>Vivamus</a:t>
            </a:r>
            <a:r>
              <a:rPr lang="en-US" sz="2100" dirty="0"/>
              <a:t> </a:t>
            </a:r>
            <a:r>
              <a:rPr lang="en-US" sz="2100" dirty="0" err="1"/>
              <a:t>turpis</a:t>
            </a:r>
            <a:r>
              <a:rPr lang="en-US" sz="2100" dirty="0"/>
              <a:t>. Maecenas </a:t>
            </a:r>
            <a:r>
              <a:rPr lang="en-US" sz="2100" dirty="0" err="1"/>
              <a:t>lectus</a:t>
            </a:r>
            <a:r>
              <a:rPr lang="en-US" sz="2100" dirty="0"/>
              <a:t> </a:t>
            </a:r>
            <a:r>
              <a:rPr lang="en-US" sz="2100" dirty="0" err="1"/>
              <a:t>tortor</a:t>
            </a:r>
            <a:r>
              <a:rPr lang="en-US" sz="2100" dirty="0"/>
              <a:t>, </a:t>
            </a:r>
            <a:r>
              <a:rPr lang="en-US" sz="2100" dirty="0" err="1"/>
              <a:t>accumsan</a:t>
            </a:r>
            <a:r>
              <a:rPr lang="en-US" sz="2100" dirty="0"/>
              <a:t> ac, </a:t>
            </a:r>
            <a:r>
              <a:rPr lang="en-US" sz="2100" dirty="0" err="1"/>
              <a:t>cursus</a:t>
            </a:r>
            <a:r>
              <a:rPr lang="en-US" sz="2100" dirty="0"/>
              <a:t> </a:t>
            </a:r>
            <a:r>
              <a:rPr lang="en-US" sz="2100" dirty="0" err="1"/>
              <a:t>pretium</a:t>
            </a:r>
            <a:r>
              <a:rPr lang="en-US" sz="2100" dirty="0"/>
              <a:t>, </a:t>
            </a:r>
            <a:r>
              <a:rPr lang="en-US" sz="2100" dirty="0" err="1"/>
              <a:t>hendrerit</a:t>
            </a:r>
            <a:r>
              <a:rPr lang="en-US" sz="2100" dirty="0"/>
              <a:t> sit </a:t>
            </a:r>
            <a:r>
              <a:rPr lang="en-US" sz="2100" dirty="0" err="1"/>
              <a:t>amet</a:t>
            </a:r>
            <a:r>
              <a:rPr lang="en-US" sz="2100" dirty="0"/>
              <a:t>, quam. </a:t>
            </a:r>
            <a:r>
              <a:rPr lang="en-US" sz="2100" dirty="0" err="1"/>
              <a:t>Vivamus</a:t>
            </a:r>
            <a:r>
              <a:rPr lang="en-US" sz="2100" dirty="0"/>
              <a:t> in </a:t>
            </a:r>
            <a:r>
              <a:rPr lang="en-US" sz="2100" dirty="0" err="1"/>
              <a:t>massa</a:t>
            </a:r>
            <a:r>
              <a:rPr lang="en-US" sz="2100" dirty="0"/>
              <a:t> ac </a:t>
            </a:r>
            <a:r>
              <a:rPr lang="en-US" sz="2100" dirty="0" err="1"/>
              <a:t>pede</a:t>
            </a:r>
            <a:r>
              <a:rPr lang="en-US" sz="2100" dirty="0"/>
              <a:t> </a:t>
            </a:r>
            <a:r>
              <a:rPr lang="en-US" sz="2100" dirty="0" err="1"/>
              <a:t>lacinia</a:t>
            </a:r>
            <a:r>
              <a:rPr lang="en-US" sz="2100" dirty="0"/>
              <a:t> </a:t>
            </a:r>
            <a:r>
              <a:rPr lang="en-US" sz="2100" dirty="0" err="1"/>
              <a:t>egestas</a:t>
            </a:r>
            <a:r>
              <a:rPr lang="en-US" sz="2100" dirty="0"/>
              <a:t>. </a:t>
            </a:r>
            <a:r>
              <a:rPr lang="en-US" sz="2100" dirty="0" err="1"/>
              <a:t>Vestibulum</a:t>
            </a:r>
            <a:r>
              <a:rPr lang="en-US" sz="2100" dirty="0"/>
              <a:t> ante </a:t>
            </a:r>
            <a:r>
              <a:rPr lang="en-US" sz="2100" dirty="0" err="1"/>
              <a:t>ipsum</a:t>
            </a:r>
            <a:r>
              <a:rPr lang="en-US" sz="2100" dirty="0"/>
              <a:t> </a:t>
            </a:r>
            <a:r>
              <a:rPr lang="en-US" sz="2100" dirty="0" err="1"/>
              <a:t>primis</a:t>
            </a:r>
            <a:r>
              <a:rPr lang="en-US" sz="2100" dirty="0"/>
              <a:t> in </a:t>
            </a:r>
            <a:r>
              <a:rPr lang="en-US" sz="2100" dirty="0" err="1"/>
              <a:t>faucibus</a:t>
            </a:r>
            <a:r>
              <a:rPr lang="en-US" sz="2100" dirty="0"/>
              <a:t> </a:t>
            </a:r>
            <a:r>
              <a:rPr lang="en-US" sz="2100" dirty="0" err="1"/>
              <a:t>orci</a:t>
            </a:r>
            <a:r>
              <a:rPr lang="en-US" sz="2100" dirty="0"/>
              <a:t> </a:t>
            </a:r>
            <a:r>
              <a:rPr lang="en-US" sz="2100" dirty="0" err="1"/>
              <a:t>luctus</a:t>
            </a:r>
            <a:r>
              <a:rPr lang="en-US" sz="2100" dirty="0"/>
              <a:t> et </a:t>
            </a:r>
            <a:r>
              <a:rPr lang="en-US" sz="2100" dirty="0" err="1"/>
              <a:t>ultrices</a:t>
            </a:r>
            <a:r>
              <a:rPr lang="en-US" sz="2100" dirty="0"/>
              <a:t> </a:t>
            </a:r>
            <a:r>
              <a:rPr lang="en-US" sz="2100" dirty="0" err="1"/>
              <a:t>posuere</a:t>
            </a:r>
            <a:r>
              <a:rPr lang="en-US" sz="2100" dirty="0"/>
              <a:t> </a:t>
            </a:r>
            <a:r>
              <a:rPr lang="en-US" sz="2100" dirty="0" err="1"/>
              <a:t>cubilia</a:t>
            </a:r>
            <a:r>
              <a:rPr lang="en-US" sz="2100" dirty="0"/>
              <a:t> </a:t>
            </a:r>
            <a:r>
              <a:rPr lang="en-US" sz="2100" dirty="0" err="1"/>
              <a:t>Curae</a:t>
            </a:r>
            <a:r>
              <a:rPr lang="en-US" sz="2100" dirty="0"/>
              <a:t>; </a:t>
            </a:r>
            <a:r>
              <a:rPr lang="en-US" sz="2100" dirty="0" err="1"/>
              <a:t>Sed</a:t>
            </a:r>
            <a:r>
              <a:rPr lang="en-US" sz="2100" dirty="0"/>
              <a:t> </a:t>
            </a:r>
            <a:r>
              <a:rPr lang="en-US" sz="2100" dirty="0" err="1"/>
              <a:t>aliquet</a:t>
            </a:r>
            <a:r>
              <a:rPr lang="en-US" sz="2100" dirty="0"/>
              <a:t> </a:t>
            </a:r>
            <a:r>
              <a:rPr lang="en-US" sz="2100" dirty="0" err="1"/>
              <a:t>pharetra</a:t>
            </a:r>
            <a:r>
              <a:rPr lang="en-US" sz="2100" dirty="0"/>
              <a:t> </a:t>
            </a:r>
            <a:r>
              <a:rPr lang="en-US" sz="2100" dirty="0" err="1"/>
              <a:t>sapien</a:t>
            </a:r>
            <a:r>
              <a:rPr lang="en-US" sz="2100" dirty="0"/>
              <a:t>. </a:t>
            </a:r>
            <a:r>
              <a:rPr lang="en-US" sz="2100" dirty="0" err="1"/>
              <a:t>Proin</a:t>
            </a:r>
            <a:r>
              <a:rPr lang="en-US" sz="2100" dirty="0"/>
              <a:t> </a:t>
            </a:r>
            <a:r>
              <a:rPr lang="en-US" sz="2100" dirty="0" err="1"/>
              <a:t>vulputate</a:t>
            </a:r>
            <a:r>
              <a:rPr lang="en-US" sz="2100" dirty="0"/>
              <a:t> dui at </a:t>
            </a:r>
            <a:r>
              <a:rPr lang="en-US" sz="2100" dirty="0" err="1"/>
              <a:t>enim</a:t>
            </a:r>
            <a:r>
              <a:rPr lang="en-US" sz="2100" dirty="0"/>
              <a:t> </a:t>
            </a:r>
            <a:r>
              <a:rPr lang="en-US" sz="2100" dirty="0" err="1"/>
              <a:t>iaculis</a:t>
            </a:r>
            <a:r>
              <a:rPr lang="en-US" sz="2100" dirty="0"/>
              <a:t> </a:t>
            </a:r>
            <a:r>
              <a:rPr lang="en-US" sz="2100" dirty="0" err="1"/>
              <a:t>hendrerit</a:t>
            </a:r>
            <a:r>
              <a:rPr lang="en-US" sz="2100" dirty="0"/>
              <a:t>. </a:t>
            </a:r>
            <a:r>
              <a:rPr lang="en-US" sz="2100" dirty="0" err="1"/>
              <a:t>Cras</a:t>
            </a:r>
            <a:r>
              <a:rPr lang="en-US" sz="2100" dirty="0"/>
              <a:t> </a:t>
            </a:r>
            <a:r>
              <a:rPr lang="en-US" sz="2100" dirty="0" err="1"/>
              <a:t>sodales</a:t>
            </a:r>
            <a:r>
              <a:rPr lang="en-US" sz="2100" dirty="0"/>
              <a:t> </a:t>
            </a:r>
            <a:r>
              <a:rPr lang="en-US" sz="2100" dirty="0" err="1"/>
              <a:t>placerat</a:t>
            </a:r>
            <a:r>
              <a:rPr lang="en-US" sz="2100" dirty="0"/>
              <a:t> </a:t>
            </a:r>
            <a:r>
              <a:rPr lang="en-US" sz="2100" dirty="0" err="1"/>
              <a:t>nunc</a:t>
            </a:r>
            <a:r>
              <a:rPr lang="en-US" sz="2100" dirty="0"/>
              <a:t>. </a:t>
            </a:r>
            <a:r>
              <a:rPr lang="en-US" sz="2100" dirty="0" err="1"/>
              <a:t>Suspendisse</a:t>
            </a:r>
            <a:r>
              <a:rPr lang="en-US" sz="2100" dirty="0"/>
              <a:t> </a:t>
            </a:r>
            <a:r>
              <a:rPr lang="en-US" sz="2100" dirty="0" err="1"/>
              <a:t>ut</a:t>
            </a:r>
            <a:r>
              <a:rPr lang="en-US" sz="2100" dirty="0"/>
              <a:t> </a:t>
            </a:r>
            <a:r>
              <a:rPr lang="en-US" sz="2100" dirty="0" err="1"/>
              <a:t>neque</a:t>
            </a:r>
            <a:r>
              <a:rPr lang="en-US" sz="2100" dirty="0"/>
              <a:t>. </a:t>
            </a:r>
            <a:r>
              <a:rPr lang="en-US" sz="2100" dirty="0" err="1"/>
              <a:t>Suspendisse</a:t>
            </a:r>
            <a:r>
              <a:rPr lang="en-US" sz="2100" dirty="0"/>
              <a:t> </a:t>
            </a:r>
            <a:r>
              <a:rPr lang="en-US" sz="2100" dirty="0" err="1"/>
              <a:t>eget</a:t>
            </a:r>
            <a:r>
              <a:rPr lang="en-US" sz="2100" dirty="0"/>
              <a:t> </a:t>
            </a:r>
            <a:r>
              <a:rPr lang="en-US" sz="2100" dirty="0" err="1"/>
              <a:t>elit</a:t>
            </a:r>
            <a:r>
              <a:rPr lang="en-US" sz="2100" dirty="0"/>
              <a:t> </a:t>
            </a:r>
            <a:r>
              <a:rPr lang="en-US" sz="2100" dirty="0" err="1"/>
              <a:t>quis</a:t>
            </a:r>
            <a:r>
              <a:rPr lang="en-US" sz="2100" dirty="0"/>
              <a:t> </a:t>
            </a:r>
            <a:r>
              <a:rPr lang="en-US" sz="2100" dirty="0" err="1"/>
              <a:t>augue</a:t>
            </a:r>
            <a:r>
              <a:rPr lang="en-US" sz="2100" dirty="0"/>
              <a:t> tempus </a:t>
            </a:r>
            <a:r>
              <a:rPr lang="en-US" sz="2100" dirty="0" err="1"/>
              <a:t>eleifend</a:t>
            </a:r>
            <a:r>
              <a:rPr lang="en-US" sz="2100" dirty="0"/>
              <a:t>. </a:t>
            </a:r>
          </a:p>
          <a:p>
            <a:pPr>
              <a:lnSpc>
                <a:spcPct val="150000"/>
              </a:lnSpc>
            </a:pPr>
            <a:r>
              <a:rPr lang="en-US" sz="2100" dirty="0" err="1"/>
              <a:t>Curabitur</a:t>
            </a:r>
            <a:r>
              <a:rPr lang="en-US" sz="2100" dirty="0"/>
              <a:t> </a:t>
            </a:r>
            <a:r>
              <a:rPr lang="en-US" sz="2100" dirty="0" err="1"/>
              <a:t>sollicitudin</a:t>
            </a:r>
            <a:r>
              <a:rPr lang="en-US" sz="2100" dirty="0"/>
              <a:t>. </a:t>
            </a:r>
            <a:r>
              <a:rPr lang="en-US" sz="2100" dirty="0" err="1"/>
              <a:t>Aenean</a:t>
            </a:r>
            <a:r>
              <a:rPr lang="en-US" sz="2100" dirty="0"/>
              <a:t> </a:t>
            </a:r>
            <a:r>
              <a:rPr lang="en-US" sz="2100" dirty="0" err="1"/>
              <a:t>scelerisque</a:t>
            </a:r>
            <a:r>
              <a:rPr lang="en-US" sz="2100" dirty="0"/>
              <a:t>. </a:t>
            </a:r>
            <a:r>
              <a:rPr lang="en-US" sz="2100" dirty="0" err="1"/>
              <a:t>Proin</a:t>
            </a:r>
            <a:r>
              <a:rPr lang="en-US" sz="2100" dirty="0"/>
              <a:t> at </a:t>
            </a:r>
            <a:r>
              <a:rPr lang="en-US" sz="2100" dirty="0" err="1"/>
              <a:t>massa</a:t>
            </a:r>
            <a:r>
              <a:rPr lang="en-US" sz="2100" dirty="0"/>
              <a:t> </a:t>
            </a:r>
            <a:r>
              <a:rPr lang="en-US" sz="2100" dirty="0" err="1"/>
              <a:t>sed</a:t>
            </a:r>
            <a:r>
              <a:rPr lang="en-US" sz="2100" dirty="0"/>
              <a:t> </a:t>
            </a:r>
            <a:r>
              <a:rPr lang="en-US" sz="2100" dirty="0" err="1"/>
              <a:t>pede</a:t>
            </a:r>
            <a:r>
              <a:rPr lang="en-US" sz="2100" dirty="0"/>
              <a:t> </a:t>
            </a:r>
            <a:r>
              <a:rPr lang="en-US" sz="2100" dirty="0" err="1"/>
              <a:t>luctus</a:t>
            </a:r>
            <a:r>
              <a:rPr lang="en-US" sz="2100" dirty="0"/>
              <a:t> </a:t>
            </a:r>
            <a:r>
              <a:rPr lang="en-US" sz="2100" dirty="0" err="1"/>
              <a:t>accumsan</a:t>
            </a:r>
            <a:r>
              <a:rPr lang="en-US" sz="2100" dirty="0"/>
              <a:t>. </a:t>
            </a:r>
            <a:r>
              <a:rPr lang="en-US" sz="2100" dirty="0" err="1"/>
              <a:t>Vivamus</a:t>
            </a:r>
            <a:r>
              <a:rPr lang="en-US" sz="2100" dirty="0"/>
              <a:t> </a:t>
            </a:r>
            <a:r>
              <a:rPr lang="en-US" sz="2100" dirty="0" err="1"/>
              <a:t>auctor</a:t>
            </a:r>
            <a:r>
              <a:rPr lang="en-US" sz="2100" dirty="0"/>
              <a:t> </a:t>
            </a:r>
            <a:r>
              <a:rPr lang="en-US" sz="2100" dirty="0" err="1"/>
              <a:t>justo</a:t>
            </a:r>
            <a:r>
              <a:rPr lang="en-US" sz="2100" dirty="0"/>
              <a:t> non </a:t>
            </a:r>
            <a:r>
              <a:rPr lang="en-US" sz="2100" dirty="0" err="1"/>
              <a:t>velit</a:t>
            </a:r>
            <a:r>
              <a:rPr lang="en-US" sz="2100" dirty="0"/>
              <a:t>. </a:t>
            </a:r>
            <a:r>
              <a:rPr lang="en-US" sz="2100" dirty="0" err="1"/>
              <a:t>Quisque</a:t>
            </a:r>
            <a:r>
              <a:rPr lang="en-US" sz="2100" dirty="0"/>
              <a:t> </a:t>
            </a:r>
            <a:r>
              <a:rPr lang="en-US" sz="2100" dirty="0" err="1"/>
              <a:t>sapien</a:t>
            </a:r>
            <a:r>
              <a:rPr lang="en-US" sz="2100" dirty="0"/>
              <a:t> </a:t>
            </a:r>
            <a:r>
              <a:rPr lang="en-US" sz="2100" dirty="0" err="1"/>
              <a:t>urna</a:t>
            </a:r>
            <a:r>
              <a:rPr lang="en-US" sz="2100" dirty="0"/>
              <a:t>, </a:t>
            </a:r>
            <a:r>
              <a:rPr lang="en-US" sz="2100" dirty="0" err="1"/>
              <a:t>auctor</a:t>
            </a:r>
            <a:r>
              <a:rPr lang="en-US" sz="2100" dirty="0"/>
              <a:t> non, </a:t>
            </a:r>
            <a:r>
              <a:rPr lang="en-US" sz="2100" dirty="0" err="1"/>
              <a:t>elementum</a:t>
            </a:r>
            <a:r>
              <a:rPr lang="en-US" sz="2100" dirty="0"/>
              <a:t> in, </a:t>
            </a:r>
            <a:r>
              <a:rPr lang="en-US" sz="2100" dirty="0" err="1"/>
              <a:t>pretium</a:t>
            </a:r>
            <a:r>
              <a:rPr lang="en-US" sz="2100" dirty="0"/>
              <a:t> a, </a:t>
            </a:r>
            <a:r>
              <a:rPr lang="en-US" sz="2100" dirty="0" err="1"/>
              <a:t>massa</a:t>
            </a:r>
            <a:r>
              <a:rPr lang="en-US" sz="2100" dirty="0"/>
              <a:t>. </a:t>
            </a:r>
            <a:r>
              <a:rPr lang="en-US" sz="2100" dirty="0" err="1"/>
              <a:t>Vestibulum</a:t>
            </a:r>
            <a:r>
              <a:rPr lang="en-US" sz="2100" dirty="0"/>
              <a:t> ante </a:t>
            </a:r>
            <a:r>
              <a:rPr lang="en-US" sz="2100" dirty="0" err="1"/>
              <a:t>ipsum</a:t>
            </a:r>
            <a:r>
              <a:rPr lang="en-US" sz="2100" dirty="0"/>
              <a:t> </a:t>
            </a:r>
            <a:r>
              <a:rPr lang="en-US" sz="2100" dirty="0" err="1"/>
              <a:t>primis</a:t>
            </a:r>
            <a:r>
              <a:rPr lang="en-US" sz="2100" dirty="0"/>
              <a:t> in </a:t>
            </a:r>
            <a:r>
              <a:rPr lang="en-US" sz="2100" dirty="0" err="1"/>
              <a:t>faucibus</a:t>
            </a:r>
            <a:r>
              <a:rPr lang="en-US" sz="2100" dirty="0"/>
              <a:t> </a:t>
            </a:r>
            <a:r>
              <a:rPr lang="en-US" sz="2100" dirty="0" err="1"/>
              <a:t>orci</a:t>
            </a:r>
            <a:r>
              <a:rPr lang="en-US" sz="2100" dirty="0"/>
              <a:t> </a:t>
            </a:r>
            <a:r>
              <a:rPr lang="en-US" sz="2100" dirty="0" err="1"/>
              <a:t>luctus</a:t>
            </a:r>
            <a:r>
              <a:rPr lang="en-US" sz="2100" dirty="0"/>
              <a:t> et </a:t>
            </a:r>
            <a:r>
              <a:rPr lang="en-US" sz="2100" dirty="0" err="1"/>
              <a:t>ultrices</a:t>
            </a:r>
            <a:r>
              <a:rPr lang="en-US" sz="2100" dirty="0"/>
              <a:t> </a:t>
            </a:r>
            <a:r>
              <a:rPr lang="en-US" sz="2100" dirty="0" err="1"/>
              <a:t>posuere</a:t>
            </a:r>
            <a:r>
              <a:rPr lang="en-US" sz="2100" dirty="0"/>
              <a:t> </a:t>
            </a:r>
            <a:r>
              <a:rPr lang="en-US" sz="2100" dirty="0" err="1"/>
              <a:t>cubilia</a:t>
            </a:r>
            <a:r>
              <a:rPr lang="en-US" sz="2100" dirty="0"/>
              <a:t> </a:t>
            </a:r>
            <a:r>
              <a:rPr lang="en-US" sz="2100" dirty="0" err="1"/>
              <a:t>Curae</a:t>
            </a:r>
            <a:r>
              <a:rPr lang="en-US" sz="2100" dirty="0"/>
              <a:t>; </a:t>
            </a:r>
            <a:r>
              <a:rPr lang="en-US" sz="2100" dirty="0" err="1"/>
              <a:t>Fusce</a:t>
            </a:r>
            <a:r>
              <a:rPr lang="en-US" sz="2100" dirty="0"/>
              <a:t> ac </a:t>
            </a:r>
            <a:r>
              <a:rPr lang="en-US" sz="2100" dirty="0" err="1"/>
              <a:t>orci</a:t>
            </a:r>
            <a:r>
              <a:rPr lang="en-US" sz="2100" dirty="0"/>
              <a:t>. </a:t>
            </a:r>
            <a:r>
              <a:rPr lang="en-US" sz="2100" dirty="0" err="1"/>
              <a:t>Nullam</a:t>
            </a:r>
            <a:r>
              <a:rPr lang="en-US" sz="2100" dirty="0"/>
              <a:t> </a:t>
            </a:r>
            <a:r>
              <a:rPr lang="en-US" sz="2100" dirty="0" err="1"/>
              <a:t>laoreet</a:t>
            </a:r>
            <a:r>
              <a:rPr lang="en-US" sz="2100" dirty="0"/>
              <a:t>, </a:t>
            </a:r>
            <a:r>
              <a:rPr lang="en-US" sz="2100" dirty="0" err="1"/>
              <a:t>ipsum</a:t>
            </a:r>
            <a:r>
              <a:rPr lang="en-US" sz="2100" dirty="0"/>
              <a:t> </a:t>
            </a:r>
            <a:r>
              <a:rPr lang="en-US" sz="2100" dirty="0" err="1"/>
              <a:t>sagittis</a:t>
            </a:r>
            <a:r>
              <a:rPr lang="en-US" sz="2100" dirty="0"/>
              <a:t> </a:t>
            </a:r>
            <a:r>
              <a:rPr lang="en-US" sz="2100" dirty="0" err="1"/>
              <a:t>iaculis</a:t>
            </a:r>
            <a:r>
              <a:rPr lang="en-US" sz="2100" dirty="0"/>
              <a:t> dictum, </a:t>
            </a:r>
            <a:r>
              <a:rPr lang="en-US" sz="2100" dirty="0" err="1"/>
              <a:t>lorem</a:t>
            </a:r>
            <a:r>
              <a:rPr lang="en-US" sz="2100" dirty="0"/>
              <a:t> </a:t>
            </a:r>
            <a:r>
              <a:rPr lang="en-US" sz="2100" dirty="0" err="1"/>
              <a:t>diam</a:t>
            </a:r>
            <a:r>
              <a:rPr lang="en-US" sz="2100" dirty="0"/>
              <a:t> </a:t>
            </a:r>
            <a:r>
              <a:rPr lang="en-US" sz="2100" dirty="0" err="1"/>
              <a:t>malesuada</a:t>
            </a:r>
            <a:r>
              <a:rPr lang="en-US" sz="2100" dirty="0"/>
              <a:t> </a:t>
            </a:r>
            <a:r>
              <a:rPr lang="en-US" sz="2100" dirty="0" err="1"/>
              <a:t>nibh</a:t>
            </a:r>
            <a:r>
              <a:rPr lang="en-US" sz="2100" dirty="0"/>
              <a:t>, a </a:t>
            </a:r>
            <a:r>
              <a:rPr lang="en-US" sz="2100" dirty="0" err="1"/>
              <a:t>ultrices</a:t>
            </a:r>
            <a:r>
              <a:rPr lang="en-US" sz="2100" dirty="0"/>
              <a:t> </a:t>
            </a:r>
            <a:r>
              <a:rPr lang="en-US" sz="2100" dirty="0" err="1"/>
              <a:t>orci</a:t>
            </a:r>
            <a:r>
              <a:rPr lang="en-US" sz="2100" dirty="0"/>
              <a:t> </a:t>
            </a:r>
            <a:r>
              <a:rPr lang="en-US" sz="2100" dirty="0" err="1"/>
              <a:t>urna</a:t>
            </a:r>
            <a:r>
              <a:rPr lang="en-US" sz="2100" dirty="0"/>
              <a:t> at quam. </a:t>
            </a:r>
            <a:r>
              <a:rPr lang="en-US" sz="2100" dirty="0" err="1"/>
              <a:t>Aliquam</a:t>
            </a:r>
            <a:r>
              <a:rPr lang="en-US" sz="2100" dirty="0"/>
              <a:t> </a:t>
            </a:r>
            <a:r>
              <a:rPr lang="en-US" sz="2100" dirty="0" err="1"/>
              <a:t>congue</a:t>
            </a:r>
            <a:r>
              <a:rPr lang="en-US" sz="2100" dirty="0"/>
              <a:t>. </a:t>
            </a:r>
            <a:r>
              <a:rPr lang="en-US" sz="2100" dirty="0" err="1"/>
              <a:t>Sed</a:t>
            </a:r>
            <a:r>
              <a:rPr lang="en-US" sz="2100" dirty="0"/>
              <a:t> </a:t>
            </a:r>
            <a:r>
              <a:rPr lang="en-US" sz="2100" dirty="0" err="1"/>
              <a:t>nibh</a:t>
            </a:r>
            <a:r>
              <a:rPr lang="en-US" sz="2100" dirty="0"/>
              <a:t> </a:t>
            </a:r>
            <a:r>
              <a:rPr lang="en-US" sz="2100" dirty="0" err="1"/>
              <a:t>metus</a:t>
            </a:r>
            <a:r>
              <a:rPr lang="en-US" sz="2100" dirty="0"/>
              <a:t>, </a:t>
            </a:r>
            <a:r>
              <a:rPr lang="en-US" sz="2100" dirty="0" err="1"/>
              <a:t>iaculis</a:t>
            </a:r>
            <a:r>
              <a:rPr lang="en-US" sz="2100" dirty="0"/>
              <a:t> 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3A009538-8EBC-CB4E-AA0E-160B3D9D249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100" y="1226016"/>
            <a:ext cx="7272574" cy="2507784"/>
          </a:xfrm>
          <a:prstGeom prst="rect">
            <a:avLst/>
          </a:prstGeom>
        </p:spPr>
      </p:pic>
      <p:sp>
        <p:nvSpPr>
          <p:cNvPr id="14" name="Text Box 4">
            <a:extLst>
              <a:ext uri="{FF2B5EF4-FFF2-40B4-BE49-F238E27FC236}">
                <a16:creationId xmlns:a16="http://schemas.microsoft.com/office/drawing/2014/main" id="{BF5539C8-120D-DD40-8375-E79F0E6BED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10600" y="1752600"/>
            <a:ext cx="28546425" cy="2503762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</p:spPr>
        <p:txBody>
          <a:bodyPr lIns="32004" tIns="32004" rIns="32004" bIns="32004"/>
          <a:lstStyle/>
          <a:p>
            <a:pPr algn="ctr"/>
            <a:r>
              <a:rPr lang="en-US" sz="5250" b="1" dirty="0">
                <a:solidFill>
                  <a:srgbClr val="000000"/>
                </a:solidFill>
                <a:latin typeface="Arial Black" panose="020B0A04020102020204" pitchFamily="34" charset="0"/>
              </a:rPr>
              <a:t>Poster Heading</a:t>
            </a:r>
            <a:br>
              <a:rPr lang="en-US" sz="5250" dirty="0">
                <a:solidFill>
                  <a:srgbClr val="000000"/>
                </a:solidFill>
                <a:latin typeface="Arial Black" pitchFamily="34" charset="0"/>
              </a:rPr>
            </a:br>
            <a:r>
              <a:rPr lang="en-US" sz="4200" b="1" dirty="0">
                <a:solidFill>
                  <a:srgbClr val="000000"/>
                </a:solidFill>
                <a:latin typeface="Arial Narrow" panose="020B0606020202030204" pitchFamily="34" charset="0"/>
              </a:rPr>
              <a:t>Poster Subheading</a:t>
            </a:r>
          </a:p>
          <a:p>
            <a:pPr algn="ctr"/>
            <a:r>
              <a:rPr lang="en-US" sz="3150" dirty="0">
                <a:solidFill>
                  <a:srgbClr val="000000"/>
                </a:solidFill>
                <a:latin typeface="Arial Narrow" panose="020B0606020202030204" pitchFamily="34" charset="0"/>
              </a:rPr>
              <a:t>Names, Names, Names</a:t>
            </a:r>
            <a:br>
              <a:rPr lang="en-US" sz="2450" dirty="0">
                <a:solidFill>
                  <a:srgbClr val="000000"/>
                </a:solidFill>
                <a:latin typeface="Arial Narrow" panose="020B0606020202030204" pitchFamily="34" charset="0"/>
              </a:rPr>
            </a:br>
            <a:r>
              <a:rPr lang="en-US" sz="2450" dirty="0">
                <a:solidFill>
                  <a:srgbClr val="000000"/>
                </a:solidFill>
                <a:latin typeface="Arial Narrow" panose="020B0606020202030204" pitchFamily="34" charset="0"/>
              </a:rPr>
              <a:t>Towson University, Towson, Maryland</a:t>
            </a:r>
            <a:endParaRPr lang="en-US" sz="6300" dirty="0">
              <a:latin typeface="Arial Narrow" panose="020B060602020203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CFFEF71FA99944DB5C4ECAE804C3E38" ma:contentTypeVersion="" ma:contentTypeDescription="Create a new document." ma:contentTypeScope="" ma:versionID="6b59315f912716ae8964d78fe0946bab">
  <xsd:schema xmlns:xsd="http://www.w3.org/2001/XMLSchema" xmlns:xs="http://www.w3.org/2001/XMLSchema" xmlns:p="http://schemas.microsoft.com/office/2006/metadata/properties" xmlns:ns2="ecf19e71-1b5b-47f3-bf45-2c41251dacc3" xmlns:ns3="e6510269-0e97-41cf-ac33-2f266daabb48" xmlns:ns4="c3176334-7e46-411a-9c1e-e18d185b5a25" targetNamespace="http://schemas.microsoft.com/office/2006/metadata/properties" ma:root="true" ma:fieldsID="a5804a2fd8e4cc4ad389b472f64b4763" ns2:_="" ns3:_="" ns4:_="">
    <xsd:import namespace="ecf19e71-1b5b-47f3-bf45-2c41251dacc3"/>
    <xsd:import namespace="e6510269-0e97-41cf-ac33-2f266daabb48"/>
    <xsd:import namespace="c3176334-7e46-411a-9c1e-e18d185b5a2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MediaServiceAutoTags" minOccurs="0"/>
                <xsd:element ref="ns2:lcf76f155ced4ddcb4097134ff3c332f" minOccurs="0"/>
                <xsd:element ref="ns4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cf19e71-1b5b-47f3-bf45-2c41251dacc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5" nillable="true" ma:displayName="Length (seconds)" ma:internalName="MediaLengthInSeconds" ma:readOnly="true">
      <xsd:simpleType>
        <xsd:restriction base="dms:Unknown"/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lcf76f155ced4ddcb4097134ff3c332f" ma:index="18" nillable="true" ma:taxonomy="true" ma:internalName="lcf76f155ced4ddcb4097134ff3c332f" ma:taxonomyFieldName="MediaServiceImageTags" ma:displayName="Image Tags" ma:readOnly="false" ma:fieldId="{5cf76f15-5ced-4ddc-b409-7134ff3c332f}" ma:taxonomyMulti="true" ma:sspId="032b07bb-fd7d-413e-8714-e6af48a4850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6510269-0e97-41cf-ac33-2f266daabb48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176334-7e46-411a-9c1e-e18d185b5a25" elementFormDefault="qualified">
    <xsd:import namespace="http://schemas.microsoft.com/office/2006/documentManagement/types"/>
    <xsd:import namespace="http://schemas.microsoft.com/office/infopath/2007/PartnerControls"/>
    <xsd:element name="TaxCatchAll" ma:index="19" nillable="true" ma:displayName="Taxonomy Catch All Column" ma:hidden="true" ma:list="{8EA227F6-F826-4C27-8C03-EE49CDA03F34}" ma:internalName="TaxCatchAll" ma:showField="CatchAllData" ma:web="{e6510269-0e97-41cf-ac33-2f266daabb48}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c3176334-7e46-411a-9c1e-e18d185b5a25" xsi:nil="true"/>
    <lcf76f155ced4ddcb4097134ff3c332f xmlns="ecf19e71-1b5b-47f3-bf45-2c41251dacc3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58EDAF5C-9FA3-49AD-9CD1-1A3B3970D4A2}"/>
</file>

<file path=customXml/itemProps2.xml><?xml version="1.0" encoding="utf-8"?>
<ds:datastoreItem xmlns:ds="http://schemas.openxmlformats.org/officeDocument/2006/customXml" ds:itemID="{3C03B38E-AFAE-4E02-8EAF-737BF4F5E09C}"/>
</file>

<file path=customXml/itemProps3.xml><?xml version="1.0" encoding="utf-8"?>
<ds:datastoreItem xmlns:ds="http://schemas.openxmlformats.org/officeDocument/2006/customXml" ds:itemID="{18988B5F-EC17-40D1-ADEA-BF17ADA0F1D1}"/>
</file>

<file path=docProps/app.xml><?xml version="1.0" encoding="utf-8"?>
<Properties xmlns="http://schemas.openxmlformats.org/officeDocument/2006/extended-properties" xmlns:vt="http://schemas.openxmlformats.org/officeDocument/2006/docPropsVTypes">
  <TotalTime>257</TotalTime>
  <Words>1042</Words>
  <Application>Microsoft Office PowerPoint</Application>
  <PresentationFormat>Custom</PresentationFormat>
  <Paragraphs>19</Paragraphs>
  <Slides>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Arial Black</vt:lpstr>
      <vt:lpstr>Arial Narrow</vt:lpstr>
      <vt:lpstr>Calibri</vt:lpstr>
      <vt:lpstr>Office Theme</vt:lpstr>
      <vt:lpstr>Microsoft Excel Chart</vt:lpstr>
      <vt:lpstr>PowerPoint Presentation</vt:lpstr>
    </vt:vector>
  </TitlesOfParts>
  <Company>Towson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RB Cave</dc:creator>
  <cp:lastModifiedBy>Sinnott, Bria L.</cp:lastModifiedBy>
  <cp:revision>38</cp:revision>
  <dcterms:created xsi:type="dcterms:W3CDTF">2008-02-25T15:29:47Z</dcterms:created>
  <dcterms:modified xsi:type="dcterms:W3CDTF">2024-10-08T17:24:00Z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0x0101008CFFEF71FA99944DB5C4ECAE804C3E38</vt:lpwstr>
  </property>
</Properties>
</file>